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74" r:id="rId3"/>
    <p:sldId id="382" r:id="rId4"/>
    <p:sldId id="732" r:id="rId5"/>
    <p:sldId id="696" r:id="rId6"/>
    <p:sldId id="274" r:id="rId7"/>
    <p:sldId id="697" r:id="rId8"/>
    <p:sldId id="699" r:id="rId9"/>
    <p:sldId id="269" r:id="rId10"/>
    <p:sldId id="729" r:id="rId11"/>
    <p:sldId id="288" r:id="rId12"/>
    <p:sldId id="730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8" autoAdjust="0"/>
    <p:restoredTop sz="94660"/>
  </p:normalViewPr>
  <p:slideViewPr>
    <p:cSldViewPr>
      <p:cViewPr varScale="1">
        <p:scale>
          <a:sx n="68" d="100"/>
          <a:sy n="68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355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image" Target="../media/image43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image" Target="../media/image43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image" Target="../media/image43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image" Target="../media/image43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A8B37-6F29-4167-93FE-EC926897F791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4D0A5D-AF96-4028-8BD2-B80679AC311C}">
      <dgm:prSet phldrT="[Text]" custT="1"/>
      <dgm:spPr/>
      <dgm:t>
        <a:bodyPr/>
        <a:lstStyle/>
        <a:p>
          <a:endParaRPr lang="en-US" sz="2400" b="1" dirty="0">
            <a:latin typeface="Century Gothic" pitchFamily="34" charset="0"/>
          </a:endParaRPr>
        </a:p>
      </dgm:t>
    </dgm:pt>
    <dgm:pt modelId="{7467672B-95E5-4A58-9EAA-55AA47A101AE}" type="parTrans" cxnId="{0610A37D-5D44-402B-857C-7A2780251E94}">
      <dgm:prSet/>
      <dgm:spPr/>
      <dgm:t>
        <a:bodyPr/>
        <a:lstStyle/>
        <a:p>
          <a:endParaRPr lang="en-US"/>
        </a:p>
      </dgm:t>
    </dgm:pt>
    <dgm:pt modelId="{66A43C69-A2E2-4EDC-8AC7-FBF8B202A17E}" type="sibTrans" cxnId="{0610A37D-5D44-402B-857C-7A2780251E94}">
      <dgm:prSet/>
      <dgm:spPr/>
      <dgm:t>
        <a:bodyPr/>
        <a:lstStyle/>
        <a:p>
          <a:endParaRPr lang="en-US"/>
        </a:p>
      </dgm:t>
    </dgm:pt>
    <dgm:pt modelId="{1FCA88B3-2F69-4EEB-BA35-4FD0D99CA6FD}">
      <dgm:prSet phldrT="[Text]" custT="1"/>
      <dgm:spPr/>
      <dgm:t>
        <a:bodyPr/>
        <a:lstStyle/>
        <a:p>
          <a:r>
            <a:rPr lang="en-US" sz="1600" b="1" dirty="0" err="1">
              <a:latin typeface="Century Gothic" pitchFamily="34" charset="0"/>
            </a:rPr>
            <a:t>Makers@USM</a:t>
          </a:r>
          <a:endParaRPr lang="en-US" sz="1600" b="1" dirty="0">
            <a:latin typeface="Century Gothic" pitchFamily="34" charset="0"/>
          </a:endParaRPr>
        </a:p>
      </dgm:t>
    </dgm:pt>
    <dgm:pt modelId="{B5F289A4-6ED5-4A48-99DF-EA0A138A8FF1}" type="parTrans" cxnId="{CF3FADBA-EA8E-4D79-A91F-68A4C253EFFF}">
      <dgm:prSet/>
      <dgm:spPr/>
      <dgm:t>
        <a:bodyPr/>
        <a:lstStyle/>
        <a:p>
          <a:endParaRPr lang="en-US"/>
        </a:p>
      </dgm:t>
    </dgm:pt>
    <dgm:pt modelId="{5B7F5C9E-3ACC-4658-8BD6-C0AFB7923C73}" type="sibTrans" cxnId="{CF3FADBA-EA8E-4D79-A91F-68A4C253EFFF}">
      <dgm:prSet/>
      <dgm:spPr/>
      <dgm:t>
        <a:bodyPr/>
        <a:lstStyle/>
        <a:p>
          <a:endParaRPr lang="en-US"/>
        </a:p>
      </dgm:t>
    </dgm:pt>
    <dgm:pt modelId="{DCC36B56-D69F-42E2-9BD8-527E6A042E46}">
      <dgm:prSet phldrT="[Text]" custT="1"/>
      <dgm:spPr/>
      <dgm:t>
        <a:bodyPr/>
        <a:lstStyle/>
        <a:p>
          <a:endParaRPr lang="en-US" sz="2400" b="1" dirty="0">
            <a:latin typeface="Century Gothic" pitchFamily="34" charset="0"/>
          </a:endParaRPr>
        </a:p>
      </dgm:t>
    </dgm:pt>
    <dgm:pt modelId="{3937CA20-E475-4778-A338-83891D9A215C}" type="parTrans" cxnId="{F06908EE-15A9-4FCF-ADF3-E627D208D9A8}">
      <dgm:prSet/>
      <dgm:spPr/>
      <dgm:t>
        <a:bodyPr/>
        <a:lstStyle/>
        <a:p>
          <a:endParaRPr lang="en-US"/>
        </a:p>
      </dgm:t>
    </dgm:pt>
    <dgm:pt modelId="{679DC2D2-5A54-4E29-9B4C-F55FA1EC4CD5}" type="sibTrans" cxnId="{F06908EE-15A9-4FCF-ADF3-E627D208D9A8}">
      <dgm:prSet/>
      <dgm:spPr/>
      <dgm:t>
        <a:bodyPr/>
        <a:lstStyle/>
        <a:p>
          <a:endParaRPr lang="en-US"/>
        </a:p>
      </dgm:t>
    </dgm:pt>
    <dgm:pt modelId="{37381330-5EB1-4A81-B20E-4BDE5F1B32DF}">
      <dgm:prSet phldrT="[Text]" custT="1"/>
      <dgm:spPr/>
      <dgm:t>
        <a:bodyPr/>
        <a:lstStyle/>
        <a:p>
          <a:r>
            <a:rPr lang="en-US" sz="1700" b="1" dirty="0">
              <a:latin typeface="Century Gothic" pitchFamily="34" charset="0"/>
            </a:rPr>
            <a:t>Program Funding</a:t>
          </a:r>
        </a:p>
      </dgm:t>
    </dgm:pt>
    <dgm:pt modelId="{5A329D72-FA95-437B-AA9B-8E4A67ED256B}" type="parTrans" cxnId="{75B08B5E-A70C-482E-9CCC-8B2CEA82E3F8}">
      <dgm:prSet/>
      <dgm:spPr/>
      <dgm:t>
        <a:bodyPr/>
        <a:lstStyle/>
        <a:p>
          <a:endParaRPr lang="en-US"/>
        </a:p>
      </dgm:t>
    </dgm:pt>
    <dgm:pt modelId="{FA6741D4-1A1C-4AB1-AF0A-D014F3F6CA25}" type="sibTrans" cxnId="{75B08B5E-A70C-482E-9CCC-8B2CEA82E3F8}">
      <dgm:prSet/>
      <dgm:spPr/>
      <dgm:t>
        <a:bodyPr/>
        <a:lstStyle/>
        <a:p>
          <a:endParaRPr lang="en-US"/>
        </a:p>
      </dgm:t>
    </dgm:pt>
    <dgm:pt modelId="{22FF2AFA-3A21-4B26-ABC1-45816A23CDE4}">
      <dgm:prSet phldrT="[Text]" custT="1"/>
      <dgm:spPr/>
      <dgm:t>
        <a:bodyPr/>
        <a:lstStyle/>
        <a:p>
          <a:r>
            <a:rPr lang="en-US" sz="1400" b="1" dirty="0">
              <a:latin typeface="Century Gothic" pitchFamily="34" charset="0"/>
            </a:rPr>
            <a:t>COMMUNITY</a:t>
          </a:r>
        </a:p>
      </dgm:t>
    </dgm:pt>
    <dgm:pt modelId="{C8F36114-9163-42C4-A134-1351F8AFFCD2}" type="parTrans" cxnId="{05B375F8-713F-4F88-8E8B-14A55FC78713}">
      <dgm:prSet/>
      <dgm:spPr/>
      <dgm:t>
        <a:bodyPr/>
        <a:lstStyle/>
        <a:p>
          <a:endParaRPr lang="en-US"/>
        </a:p>
      </dgm:t>
    </dgm:pt>
    <dgm:pt modelId="{2FCE7366-B57A-458D-A6E6-8A4C3F432A9A}" type="sibTrans" cxnId="{05B375F8-713F-4F88-8E8B-14A55FC78713}">
      <dgm:prSet/>
      <dgm:spPr/>
      <dgm:t>
        <a:bodyPr/>
        <a:lstStyle/>
        <a:p>
          <a:endParaRPr lang="en-US"/>
        </a:p>
      </dgm:t>
    </dgm:pt>
    <dgm:pt modelId="{777F483A-BA40-4437-B98E-FE1105A2E195}">
      <dgm:prSet phldrT="[Text]"/>
      <dgm:spPr/>
      <dgm:t>
        <a:bodyPr/>
        <a:lstStyle/>
        <a:p>
          <a:r>
            <a:rPr lang="en-US" b="1" dirty="0">
              <a:latin typeface="Century Gothic" pitchFamily="34" charset="0"/>
            </a:rPr>
            <a:t>Students participation</a:t>
          </a:r>
        </a:p>
      </dgm:t>
    </dgm:pt>
    <dgm:pt modelId="{8024E4A2-6C62-4470-9373-906A73FA5D0F}" type="parTrans" cxnId="{14F769AD-1CEA-451E-A4F4-9CC1080A3E3B}">
      <dgm:prSet/>
      <dgm:spPr/>
      <dgm:t>
        <a:bodyPr/>
        <a:lstStyle/>
        <a:p>
          <a:endParaRPr lang="en-US"/>
        </a:p>
      </dgm:t>
    </dgm:pt>
    <dgm:pt modelId="{A5B34B7D-1035-4FC5-9755-6BB9A6825E08}" type="sibTrans" cxnId="{14F769AD-1CEA-451E-A4F4-9CC1080A3E3B}">
      <dgm:prSet/>
      <dgm:spPr/>
      <dgm:t>
        <a:bodyPr/>
        <a:lstStyle/>
        <a:p>
          <a:endParaRPr lang="en-US"/>
        </a:p>
      </dgm:t>
    </dgm:pt>
    <dgm:pt modelId="{62378088-4C3B-4B6E-BA2B-DA037D0AA582}">
      <dgm:prSet phldrT="[Text]" custT="1"/>
      <dgm:spPr/>
      <dgm:t>
        <a:bodyPr/>
        <a:lstStyle/>
        <a:p>
          <a:r>
            <a:rPr lang="en-US" sz="1800" b="1" dirty="0">
              <a:latin typeface="Century Gothic" pitchFamily="34" charset="0"/>
            </a:rPr>
            <a:t>INDUSTRY</a:t>
          </a:r>
        </a:p>
      </dgm:t>
    </dgm:pt>
    <dgm:pt modelId="{2B238474-3BC1-4B20-BE3F-C11FB6B44339}" type="parTrans" cxnId="{DB6743A0-2E27-4A10-80AE-1563E9321ACC}">
      <dgm:prSet/>
      <dgm:spPr/>
      <dgm:t>
        <a:bodyPr/>
        <a:lstStyle/>
        <a:p>
          <a:endParaRPr lang="en-US"/>
        </a:p>
      </dgm:t>
    </dgm:pt>
    <dgm:pt modelId="{10007C11-0786-483E-BF48-EF9E4F2671E4}" type="sibTrans" cxnId="{DB6743A0-2E27-4A10-80AE-1563E9321ACC}">
      <dgm:prSet/>
      <dgm:spPr/>
      <dgm:t>
        <a:bodyPr/>
        <a:lstStyle/>
        <a:p>
          <a:endParaRPr lang="en-US"/>
        </a:p>
      </dgm:t>
    </dgm:pt>
    <dgm:pt modelId="{BE6F2996-7B13-45FB-9BF9-727F6266B132}">
      <dgm:prSet phldrT="[Text]" custT="1"/>
      <dgm:spPr/>
      <dgm:t>
        <a:bodyPr/>
        <a:lstStyle/>
        <a:p>
          <a:r>
            <a:rPr lang="en-US" sz="1800" b="1" dirty="0">
              <a:latin typeface="Century Gothic" pitchFamily="34" charset="0"/>
            </a:rPr>
            <a:t>Industry-driven projects</a:t>
          </a:r>
        </a:p>
      </dgm:t>
    </dgm:pt>
    <dgm:pt modelId="{293ED0BF-B65B-45A0-83B2-0AE6574DBB42}" type="parTrans" cxnId="{27846BE4-D5F2-48D6-BF76-87284EEA8D18}">
      <dgm:prSet/>
      <dgm:spPr/>
      <dgm:t>
        <a:bodyPr/>
        <a:lstStyle/>
        <a:p>
          <a:endParaRPr lang="en-US"/>
        </a:p>
      </dgm:t>
    </dgm:pt>
    <dgm:pt modelId="{9C455E02-EA59-4285-BCBD-65CD1E15A35A}" type="sibTrans" cxnId="{27846BE4-D5F2-48D6-BF76-87284EEA8D18}">
      <dgm:prSet/>
      <dgm:spPr/>
      <dgm:t>
        <a:bodyPr/>
        <a:lstStyle/>
        <a:p>
          <a:endParaRPr lang="en-US"/>
        </a:p>
      </dgm:t>
    </dgm:pt>
    <dgm:pt modelId="{BB0DD7CA-3CAD-4414-B81A-6B7331C97C4B}">
      <dgm:prSet phldrT="[Text]" custT="1"/>
      <dgm:spPr/>
      <dgm:t>
        <a:bodyPr/>
        <a:lstStyle/>
        <a:p>
          <a:r>
            <a:rPr lang="en-US" sz="1700" b="1" dirty="0">
              <a:latin typeface="Century Gothic" pitchFamily="34" charset="0"/>
            </a:rPr>
            <a:t>ASM Expertise (TRSM, ASM Fellow, YSN)</a:t>
          </a:r>
        </a:p>
      </dgm:t>
    </dgm:pt>
    <dgm:pt modelId="{B445DD8A-6960-4CAD-A086-50745CDCDECB}" type="parTrans" cxnId="{AC9D68AD-ADA2-400B-808B-81C53B610C1B}">
      <dgm:prSet/>
      <dgm:spPr/>
      <dgm:t>
        <a:bodyPr/>
        <a:lstStyle/>
        <a:p>
          <a:endParaRPr lang="en-US"/>
        </a:p>
      </dgm:t>
    </dgm:pt>
    <dgm:pt modelId="{FB766CC8-C28E-4A6A-8A68-04D74816EE08}" type="sibTrans" cxnId="{AC9D68AD-ADA2-400B-808B-81C53B610C1B}">
      <dgm:prSet/>
      <dgm:spPr/>
      <dgm:t>
        <a:bodyPr/>
        <a:lstStyle/>
        <a:p>
          <a:endParaRPr lang="en-US"/>
        </a:p>
      </dgm:t>
    </dgm:pt>
    <dgm:pt modelId="{46188414-1293-49B6-AC77-55F732C18FE5}">
      <dgm:prSet phldrT="[Text]"/>
      <dgm:spPr/>
      <dgm:t>
        <a:bodyPr/>
        <a:lstStyle/>
        <a:p>
          <a:r>
            <a:rPr lang="en-US" b="1" dirty="0">
              <a:latin typeface="Century Gothic" pitchFamily="34" charset="0"/>
            </a:rPr>
            <a:t>High schools students</a:t>
          </a:r>
        </a:p>
      </dgm:t>
    </dgm:pt>
    <dgm:pt modelId="{F38F299F-2361-4C56-9D4C-3A88F6B56F88}" type="parTrans" cxnId="{67C1E7F1-97CC-4175-976C-38C324394FA3}">
      <dgm:prSet/>
      <dgm:spPr/>
      <dgm:t>
        <a:bodyPr/>
        <a:lstStyle/>
        <a:p>
          <a:endParaRPr lang="en-US"/>
        </a:p>
      </dgm:t>
    </dgm:pt>
    <dgm:pt modelId="{C5B25929-7A7E-412B-BF9D-CA221D329BFE}" type="sibTrans" cxnId="{67C1E7F1-97CC-4175-976C-38C324394FA3}">
      <dgm:prSet/>
      <dgm:spPr/>
      <dgm:t>
        <a:bodyPr/>
        <a:lstStyle/>
        <a:p>
          <a:endParaRPr lang="en-US"/>
        </a:p>
      </dgm:t>
    </dgm:pt>
    <dgm:pt modelId="{23C3AB81-E3D8-418D-9BDC-0BBBBE2B356B}">
      <dgm:prSet phldrT="[Text]" custT="1"/>
      <dgm:spPr/>
      <dgm:t>
        <a:bodyPr/>
        <a:lstStyle/>
        <a:p>
          <a:r>
            <a:rPr lang="en-US" sz="1600" b="1" dirty="0">
              <a:latin typeface="Century Gothic" pitchFamily="34" charset="0"/>
            </a:rPr>
            <a:t>USM Niche Area</a:t>
          </a:r>
        </a:p>
      </dgm:t>
    </dgm:pt>
    <dgm:pt modelId="{F955C302-B623-4D83-873B-3948C3A7C309}" type="parTrans" cxnId="{2EBFD357-66EA-4BF7-BEEA-5217BCE51AD8}">
      <dgm:prSet/>
      <dgm:spPr/>
      <dgm:t>
        <a:bodyPr/>
        <a:lstStyle/>
        <a:p>
          <a:endParaRPr lang="en-US"/>
        </a:p>
      </dgm:t>
    </dgm:pt>
    <dgm:pt modelId="{C64C5EA3-1E14-4F6F-A9AA-9E4936353538}" type="sibTrans" cxnId="{2EBFD357-66EA-4BF7-BEEA-5217BCE51AD8}">
      <dgm:prSet/>
      <dgm:spPr/>
      <dgm:t>
        <a:bodyPr/>
        <a:lstStyle/>
        <a:p>
          <a:endParaRPr lang="en-US"/>
        </a:p>
      </dgm:t>
    </dgm:pt>
    <dgm:pt modelId="{6E4F0C13-A6B7-4874-BAAD-A69C923CA231}">
      <dgm:prSet phldrT="[Text]" custT="1"/>
      <dgm:spPr/>
      <dgm:t>
        <a:bodyPr/>
        <a:lstStyle/>
        <a:p>
          <a:r>
            <a:rPr lang="en-US" sz="1600" b="1" dirty="0">
              <a:latin typeface="Century Gothic" pitchFamily="34" charset="0"/>
            </a:rPr>
            <a:t>USM Expertise</a:t>
          </a:r>
        </a:p>
      </dgm:t>
    </dgm:pt>
    <dgm:pt modelId="{C4D5898D-0B1E-4F4E-AD70-034118E8854B}" type="parTrans" cxnId="{CDF8856B-F250-4DF5-A528-A1D623F37EF3}">
      <dgm:prSet/>
      <dgm:spPr/>
      <dgm:t>
        <a:bodyPr/>
        <a:lstStyle/>
        <a:p>
          <a:endParaRPr lang="en-US"/>
        </a:p>
      </dgm:t>
    </dgm:pt>
    <dgm:pt modelId="{3C4652AA-15B0-42AC-B9B3-EDC4F2186A1A}" type="sibTrans" cxnId="{CDF8856B-F250-4DF5-A528-A1D623F37EF3}">
      <dgm:prSet/>
      <dgm:spPr/>
      <dgm:t>
        <a:bodyPr/>
        <a:lstStyle/>
        <a:p>
          <a:endParaRPr lang="en-US"/>
        </a:p>
      </dgm:t>
    </dgm:pt>
    <dgm:pt modelId="{934F3088-425B-4BD3-85E5-66FF3896E7F1}">
      <dgm:prSet phldrT="[Text]" custT="1"/>
      <dgm:spPr/>
      <dgm:t>
        <a:bodyPr/>
        <a:lstStyle/>
        <a:p>
          <a:r>
            <a:rPr lang="en-US" sz="1600" b="1" dirty="0">
              <a:latin typeface="Century Gothic" pitchFamily="34" charset="0"/>
            </a:rPr>
            <a:t>USM Lecturers, Staff &amp; Students</a:t>
          </a:r>
        </a:p>
      </dgm:t>
    </dgm:pt>
    <dgm:pt modelId="{638DAA50-724D-4CD6-B2EE-C37A7781B170}" type="parTrans" cxnId="{EDA34955-643B-432E-AB58-73FBD9621A3D}">
      <dgm:prSet/>
      <dgm:spPr/>
      <dgm:t>
        <a:bodyPr/>
        <a:lstStyle/>
        <a:p>
          <a:endParaRPr lang="en-US"/>
        </a:p>
      </dgm:t>
    </dgm:pt>
    <dgm:pt modelId="{42E9BA50-47EB-4CBF-ACF1-479B3F9E0CE8}" type="sibTrans" cxnId="{EDA34955-643B-432E-AB58-73FBD9621A3D}">
      <dgm:prSet/>
      <dgm:spPr/>
      <dgm:t>
        <a:bodyPr/>
        <a:lstStyle/>
        <a:p>
          <a:endParaRPr lang="en-US"/>
        </a:p>
      </dgm:t>
    </dgm:pt>
    <dgm:pt modelId="{33AE7D30-82B1-4F8B-9417-3D6F2D414D1A}">
      <dgm:prSet phldrT="[Text]" custT="1"/>
      <dgm:spPr/>
      <dgm:t>
        <a:bodyPr/>
        <a:lstStyle/>
        <a:p>
          <a:r>
            <a:rPr lang="en-US" sz="1800" b="1" dirty="0">
              <a:latin typeface="Century Gothic" pitchFamily="34" charset="0"/>
            </a:rPr>
            <a:t>Industry expertise</a:t>
          </a:r>
        </a:p>
      </dgm:t>
    </dgm:pt>
    <dgm:pt modelId="{5A9E03CB-B64F-4CDE-8790-E1FCED1E43D6}" type="parTrans" cxnId="{F443D5BF-0B85-47BA-A983-DDDAAF36FA7C}">
      <dgm:prSet/>
      <dgm:spPr/>
      <dgm:t>
        <a:bodyPr/>
        <a:lstStyle/>
        <a:p>
          <a:endParaRPr lang="en-US"/>
        </a:p>
      </dgm:t>
    </dgm:pt>
    <dgm:pt modelId="{8D4E74CA-B08E-4565-A919-6F057D1CD557}" type="sibTrans" cxnId="{F443D5BF-0B85-47BA-A983-DDDAAF36FA7C}">
      <dgm:prSet/>
      <dgm:spPr/>
      <dgm:t>
        <a:bodyPr/>
        <a:lstStyle/>
        <a:p>
          <a:endParaRPr lang="en-US"/>
        </a:p>
      </dgm:t>
    </dgm:pt>
    <dgm:pt modelId="{779FCF48-DC96-4D7E-925B-64887BF4B7D8}">
      <dgm:prSet phldrT="[Text]" custT="1"/>
      <dgm:spPr/>
      <dgm:t>
        <a:bodyPr/>
        <a:lstStyle/>
        <a:p>
          <a:r>
            <a:rPr lang="en-US" sz="1700" b="1" dirty="0">
              <a:latin typeface="Century Gothic" pitchFamily="34" charset="0"/>
            </a:rPr>
            <a:t>ASM &amp; CREST</a:t>
          </a:r>
        </a:p>
      </dgm:t>
    </dgm:pt>
    <dgm:pt modelId="{A376892D-C37C-4515-A329-E51FF4B10758}" type="parTrans" cxnId="{B896E58E-C077-43D9-9677-F3803A397688}">
      <dgm:prSet/>
      <dgm:spPr/>
      <dgm:t>
        <a:bodyPr/>
        <a:lstStyle/>
        <a:p>
          <a:endParaRPr lang="en-US"/>
        </a:p>
      </dgm:t>
    </dgm:pt>
    <dgm:pt modelId="{609DF0E6-6E49-4BBB-8994-BA378D1A85C6}" type="sibTrans" cxnId="{B896E58E-C077-43D9-9677-F3803A397688}">
      <dgm:prSet/>
      <dgm:spPr/>
      <dgm:t>
        <a:bodyPr/>
        <a:lstStyle/>
        <a:p>
          <a:endParaRPr lang="en-US"/>
        </a:p>
      </dgm:t>
    </dgm:pt>
    <dgm:pt modelId="{C4A62CCB-DF8F-446E-8C7B-8B0C1709B935}" type="pres">
      <dgm:prSet presAssocID="{1D3A8B37-6F29-4167-93FE-EC926897F79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1D2F17D-52C9-4235-89A0-969C84E5B607}" type="pres">
      <dgm:prSet presAssocID="{1D3A8B37-6F29-4167-93FE-EC926897F791}" presName="children" presStyleCnt="0"/>
      <dgm:spPr/>
    </dgm:pt>
    <dgm:pt modelId="{A9EE149F-11FE-473C-A3AA-240FA1ABD32A}" type="pres">
      <dgm:prSet presAssocID="{1D3A8B37-6F29-4167-93FE-EC926897F791}" presName="child1group" presStyleCnt="0"/>
      <dgm:spPr/>
    </dgm:pt>
    <dgm:pt modelId="{A1C55F92-8179-4024-BC24-A2B885CDAA4A}" type="pres">
      <dgm:prSet presAssocID="{1D3A8B37-6F29-4167-93FE-EC926897F791}" presName="child1" presStyleLbl="bgAcc1" presStyleIdx="0" presStyleCnt="4" custScaleX="162892" custLinFactNeighborX="-48672" custLinFactNeighborY="1468"/>
      <dgm:spPr/>
    </dgm:pt>
    <dgm:pt modelId="{0B93B62B-D063-4B11-9082-F3A5AD5BB7C1}" type="pres">
      <dgm:prSet presAssocID="{1D3A8B37-6F29-4167-93FE-EC926897F791}" presName="child1Text" presStyleLbl="bgAcc1" presStyleIdx="0" presStyleCnt="4">
        <dgm:presLayoutVars>
          <dgm:bulletEnabled val="1"/>
        </dgm:presLayoutVars>
      </dgm:prSet>
      <dgm:spPr/>
    </dgm:pt>
    <dgm:pt modelId="{C23B49BA-E479-4C3B-A15C-359D4BDD3F7E}" type="pres">
      <dgm:prSet presAssocID="{1D3A8B37-6F29-4167-93FE-EC926897F791}" presName="child2group" presStyleCnt="0"/>
      <dgm:spPr/>
    </dgm:pt>
    <dgm:pt modelId="{6457B0C3-2F0C-45B6-955C-486DB278198C}" type="pres">
      <dgm:prSet presAssocID="{1D3A8B37-6F29-4167-93FE-EC926897F791}" presName="child2" presStyleLbl="bgAcc1" presStyleIdx="1" presStyleCnt="4" custScaleX="156626" custLinFactNeighborX="37717" custLinFactNeighborY="1468"/>
      <dgm:spPr/>
    </dgm:pt>
    <dgm:pt modelId="{251C43F9-4EEB-4CB8-A0A8-C5E4CF8AED57}" type="pres">
      <dgm:prSet presAssocID="{1D3A8B37-6F29-4167-93FE-EC926897F791}" presName="child2Text" presStyleLbl="bgAcc1" presStyleIdx="1" presStyleCnt="4">
        <dgm:presLayoutVars>
          <dgm:bulletEnabled val="1"/>
        </dgm:presLayoutVars>
      </dgm:prSet>
      <dgm:spPr/>
    </dgm:pt>
    <dgm:pt modelId="{80790B42-D021-434D-B906-CE49D540DDC8}" type="pres">
      <dgm:prSet presAssocID="{1D3A8B37-6F29-4167-93FE-EC926897F791}" presName="child3group" presStyleCnt="0"/>
      <dgm:spPr/>
    </dgm:pt>
    <dgm:pt modelId="{A59150D2-D5B9-4991-971D-6AFDFE727937}" type="pres">
      <dgm:prSet presAssocID="{1D3A8B37-6F29-4167-93FE-EC926897F791}" presName="child3" presStyleLbl="bgAcc1" presStyleIdx="2" presStyleCnt="4" custScaleX="171325" custLinFactNeighborX="34214" custLinFactNeighborY="2024"/>
      <dgm:spPr/>
    </dgm:pt>
    <dgm:pt modelId="{7D8B3D6A-0334-4A25-AECD-85D20680A5D6}" type="pres">
      <dgm:prSet presAssocID="{1D3A8B37-6F29-4167-93FE-EC926897F791}" presName="child3Text" presStyleLbl="bgAcc1" presStyleIdx="2" presStyleCnt="4">
        <dgm:presLayoutVars>
          <dgm:bulletEnabled val="1"/>
        </dgm:presLayoutVars>
      </dgm:prSet>
      <dgm:spPr/>
    </dgm:pt>
    <dgm:pt modelId="{68E07546-D4D8-4EAA-9C03-D12A088FA262}" type="pres">
      <dgm:prSet presAssocID="{1D3A8B37-6F29-4167-93FE-EC926897F791}" presName="child4group" presStyleCnt="0"/>
      <dgm:spPr/>
    </dgm:pt>
    <dgm:pt modelId="{BEE5C033-D016-4833-B481-627ECF35B07F}" type="pres">
      <dgm:prSet presAssocID="{1D3A8B37-6F29-4167-93FE-EC926897F791}" presName="child4" presStyleLbl="bgAcc1" presStyleIdx="3" presStyleCnt="4" custScaleX="162973" custLinFactNeighborX="-34496" custLinFactNeighborY="-1122"/>
      <dgm:spPr/>
    </dgm:pt>
    <dgm:pt modelId="{4AAF90C0-3814-4D32-8A0A-C330C7C89A6D}" type="pres">
      <dgm:prSet presAssocID="{1D3A8B37-6F29-4167-93FE-EC926897F791}" presName="child4Text" presStyleLbl="bgAcc1" presStyleIdx="3" presStyleCnt="4">
        <dgm:presLayoutVars>
          <dgm:bulletEnabled val="1"/>
        </dgm:presLayoutVars>
      </dgm:prSet>
      <dgm:spPr/>
    </dgm:pt>
    <dgm:pt modelId="{49C3CB04-1155-4B88-806A-1717B6FA9639}" type="pres">
      <dgm:prSet presAssocID="{1D3A8B37-6F29-4167-93FE-EC926897F791}" presName="childPlaceholder" presStyleCnt="0"/>
      <dgm:spPr/>
    </dgm:pt>
    <dgm:pt modelId="{32B76EED-41C7-4C2D-B752-5AFC856C6A92}" type="pres">
      <dgm:prSet presAssocID="{1D3A8B37-6F29-4167-93FE-EC926897F791}" presName="circle" presStyleCnt="0"/>
      <dgm:spPr/>
    </dgm:pt>
    <dgm:pt modelId="{459E87AD-597F-4701-9238-2F573D082D22}" type="pres">
      <dgm:prSet presAssocID="{1D3A8B37-6F29-4167-93FE-EC926897F79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B9B9500-8E4D-4FEB-8484-BB2B23A20A09}" type="pres">
      <dgm:prSet presAssocID="{1D3A8B37-6F29-4167-93FE-EC926897F79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CE875F7-8622-474D-9AE1-77DD1D9D9581}" type="pres">
      <dgm:prSet presAssocID="{1D3A8B37-6F29-4167-93FE-EC926897F79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50BBF8B-84E1-4F97-8E16-77AD88D97DCE}" type="pres">
      <dgm:prSet presAssocID="{1D3A8B37-6F29-4167-93FE-EC926897F79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426D68E-2231-49B9-ABC8-2F90692F40F9}" type="pres">
      <dgm:prSet presAssocID="{1D3A8B37-6F29-4167-93FE-EC926897F791}" presName="quadrantPlaceholder" presStyleCnt="0"/>
      <dgm:spPr/>
    </dgm:pt>
    <dgm:pt modelId="{CE712E06-7A22-4BC3-BDD9-1F4A7F14BE3E}" type="pres">
      <dgm:prSet presAssocID="{1D3A8B37-6F29-4167-93FE-EC926897F791}" presName="center1" presStyleLbl="fgShp" presStyleIdx="0" presStyleCnt="2"/>
      <dgm:spPr/>
    </dgm:pt>
    <dgm:pt modelId="{CB57E914-72C6-4B61-BF3A-7FBC8EBAAF3F}" type="pres">
      <dgm:prSet presAssocID="{1D3A8B37-6F29-4167-93FE-EC926897F791}" presName="center2" presStyleLbl="fgShp" presStyleIdx="1" presStyleCnt="2"/>
      <dgm:spPr/>
    </dgm:pt>
  </dgm:ptLst>
  <dgm:cxnLst>
    <dgm:cxn modelId="{0C5D2E00-AD11-4138-B68C-F67612A5BE0D}" type="presOf" srcId="{254D0A5D-AF96-4028-8BD2-B80679AC311C}" destId="{459E87AD-597F-4701-9238-2F573D082D22}" srcOrd="0" destOrd="0" presId="urn:microsoft.com/office/officeart/2005/8/layout/cycle4"/>
    <dgm:cxn modelId="{916BCC06-936C-4FD9-BC66-B0307B75DD8A}" type="presOf" srcId="{934F3088-425B-4BD3-85E5-66FF3896E7F1}" destId="{0B93B62B-D063-4B11-9082-F3A5AD5BB7C1}" srcOrd="1" destOrd="3" presId="urn:microsoft.com/office/officeart/2005/8/layout/cycle4"/>
    <dgm:cxn modelId="{0DDEB90C-20A6-47F1-9421-EF150F2F7709}" type="presOf" srcId="{23C3AB81-E3D8-418D-9BDC-0BBBBE2B356B}" destId="{0B93B62B-D063-4B11-9082-F3A5AD5BB7C1}" srcOrd="1" destOrd="1" presId="urn:microsoft.com/office/officeart/2005/8/layout/cycle4"/>
    <dgm:cxn modelId="{7F9FBC0D-F77D-45EE-9B12-4C2FA7CF598B}" type="presOf" srcId="{46188414-1293-49B6-AC77-55F732C18FE5}" destId="{A59150D2-D5B9-4991-971D-6AFDFE727937}" srcOrd="0" destOrd="1" presId="urn:microsoft.com/office/officeart/2005/8/layout/cycle4"/>
    <dgm:cxn modelId="{97D8821E-F7E5-4956-936F-0C30F8C83ED5}" type="presOf" srcId="{23C3AB81-E3D8-418D-9BDC-0BBBBE2B356B}" destId="{A1C55F92-8179-4024-BC24-A2B885CDAA4A}" srcOrd="0" destOrd="1" presId="urn:microsoft.com/office/officeart/2005/8/layout/cycle4"/>
    <dgm:cxn modelId="{16E9CD30-1276-4F34-AFB5-AE7350A3D9C8}" type="presOf" srcId="{BE6F2996-7B13-45FB-9BF9-727F6266B132}" destId="{4AAF90C0-3814-4D32-8A0A-C330C7C89A6D}" srcOrd="1" destOrd="0" presId="urn:microsoft.com/office/officeart/2005/8/layout/cycle4"/>
    <dgm:cxn modelId="{A03FF732-ACA4-4C82-BF4D-8DADAA00D09A}" type="presOf" srcId="{33AE7D30-82B1-4F8B-9417-3D6F2D414D1A}" destId="{4AAF90C0-3814-4D32-8A0A-C330C7C89A6D}" srcOrd="1" destOrd="1" presId="urn:microsoft.com/office/officeart/2005/8/layout/cycle4"/>
    <dgm:cxn modelId="{75B08B5E-A70C-482E-9CCC-8B2CEA82E3F8}" srcId="{DCC36B56-D69F-42E2-9BD8-527E6A042E46}" destId="{37381330-5EB1-4A81-B20E-4BDE5F1B32DF}" srcOrd="0" destOrd="0" parTransId="{5A329D72-FA95-437B-AA9B-8E4A67ED256B}" sibTransId="{FA6741D4-1A1C-4AB1-AF0A-D014F3F6CA25}"/>
    <dgm:cxn modelId="{CA218260-0876-441C-B6FE-056E2FD08E32}" type="presOf" srcId="{1FCA88B3-2F69-4EEB-BA35-4FD0D99CA6FD}" destId="{0B93B62B-D063-4B11-9082-F3A5AD5BB7C1}" srcOrd="1" destOrd="0" presId="urn:microsoft.com/office/officeart/2005/8/layout/cycle4"/>
    <dgm:cxn modelId="{741C9B41-546D-4D1A-9CDE-082C878DD7EC}" type="presOf" srcId="{DCC36B56-D69F-42E2-9BD8-527E6A042E46}" destId="{4B9B9500-8E4D-4FEB-8484-BB2B23A20A09}" srcOrd="0" destOrd="0" presId="urn:microsoft.com/office/officeart/2005/8/layout/cycle4"/>
    <dgm:cxn modelId="{3667046A-22CB-4832-8036-2505234379D0}" type="presOf" srcId="{37381330-5EB1-4A81-B20E-4BDE5F1B32DF}" destId="{251C43F9-4EEB-4CB8-A0A8-C5E4CF8AED57}" srcOrd="1" destOrd="0" presId="urn:microsoft.com/office/officeart/2005/8/layout/cycle4"/>
    <dgm:cxn modelId="{CDF8856B-F250-4DF5-A528-A1D623F37EF3}" srcId="{254D0A5D-AF96-4028-8BD2-B80679AC311C}" destId="{6E4F0C13-A6B7-4874-BAAD-A69C923CA231}" srcOrd="2" destOrd="0" parTransId="{C4D5898D-0B1E-4F4E-AD70-034118E8854B}" sibTransId="{3C4652AA-15B0-42AC-B9B3-EDC4F2186A1A}"/>
    <dgm:cxn modelId="{13578E4E-81D8-4628-BBAD-C1F1A78B630D}" type="presOf" srcId="{1D3A8B37-6F29-4167-93FE-EC926897F791}" destId="{C4A62CCB-DF8F-446E-8C7B-8B0C1709B935}" srcOrd="0" destOrd="0" presId="urn:microsoft.com/office/officeart/2005/8/layout/cycle4"/>
    <dgm:cxn modelId="{8A3F4171-1E7F-4BFA-8FF6-A11E3AD9D494}" type="presOf" srcId="{BB0DD7CA-3CAD-4414-B81A-6B7331C97C4B}" destId="{251C43F9-4EEB-4CB8-A0A8-C5E4CF8AED57}" srcOrd="1" destOrd="2" presId="urn:microsoft.com/office/officeart/2005/8/layout/cycle4"/>
    <dgm:cxn modelId="{EDA34955-643B-432E-AB58-73FBD9621A3D}" srcId="{254D0A5D-AF96-4028-8BD2-B80679AC311C}" destId="{934F3088-425B-4BD3-85E5-66FF3896E7F1}" srcOrd="3" destOrd="0" parTransId="{638DAA50-724D-4CD6-B2EE-C37A7781B170}" sibTransId="{42E9BA50-47EB-4CBF-ACF1-479B3F9E0CE8}"/>
    <dgm:cxn modelId="{2EBFD357-66EA-4BF7-BEEA-5217BCE51AD8}" srcId="{254D0A5D-AF96-4028-8BD2-B80679AC311C}" destId="{23C3AB81-E3D8-418D-9BDC-0BBBBE2B356B}" srcOrd="1" destOrd="0" parTransId="{F955C302-B623-4D83-873B-3948C3A7C309}" sibTransId="{C64C5EA3-1E14-4F6F-A9AA-9E4936353538}"/>
    <dgm:cxn modelId="{F4E7257A-E345-444B-B537-3F548C387B89}" type="presOf" srcId="{46188414-1293-49B6-AC77-55F732C18FE5}" destId="{7D8B3D6A-0334-4A25-AECD-85D20680A5D6}" srcOrd="1" destOrd="1" presId="urn:microsoft.com/office/officeart/2005/8/layout/cycle4"/>
    <dgm:cxn modelId="{0610A37D-5D44-402B-857C-7A2780251E94}" srcId="{1D3A8B37-6F29-4167-93FE-EC926897F791}" destId="{254D0A5D-AF96-4028-8BD2-B80679AC311C}" srcOrd="0" destOrd="0" parTransId="{7467672B-95E5-4A58-9EAA-55AA47A101AE}" sibTransId="{66A43C69-A2E2-4EDC-8AC7-FBF8B202A17E}"/>
    <dgm:cxn modelId="{257DEC86-6978-4B8E-A50B-6515E5332151}" type="presOf" srcId="{779FCF48-DC96-4D7E-925B-64887BF4B7D8}" destId="{6457B0C3-2F0C-45B6-955C-486DB278198C}" srcOrd="0" destOrd="1" presId="urn:microsoft.com/office/officeart/2005/8/layout/cycle4"/>
    <dgm:cxn modelId="{232FE28C-9459-41F1-A27B-A04B25EA3066}" type="presOf" srcId="{BB0DD7CA-3CAD-4414-B81A-6B7331C97C4B}" destId="{6457B0C3-2F0C-45B6-955C-486DB278198C}" srcOrd="0" destOrd="2" presId="urn:microsoft.com/office/officeart/2005/8/layout/cycle4"/>
    <dgm:cxn modelId="{95088B8D-6CA6-47B5-B0E4-CE32DB518B6D}" type="presOf" srcId="{6E4F0C13-A6B7-4874-BAAD-A69C923CA231}" destId="{0B93B62B-D063-4B11-9082-F3A5AD5BB7C1}" srcOrd="1" destOrd="2" presId="urn:microsoft.com/office/officeart/2005/8/layout/cycle4"/>
    <dgm:cxn modelId="{14B1EF8D-B8D5-40D8-99D5-7DC440F82D7B}" type="presOf" srcId="{22FF2AFA-3A21-4B26-ABC1-45816A23CDE4}" destId="{3CE875F7-8622-474D-9AE1-77DD1D9D9581}" srcOrd="0" destOrd="0" presId="urn:microsoft.com/office/officeart/2005/8/layout/cycle4"/>
    <dgm:cxn modelId="{B896E58E-C077-43D9-9677-F3803A397688}" srcId="{DCC36B56-D69F-42E2-9BD8-527E6A042E46}" destId="{779FCF48-DC96-4D7E-925B-64887BF4B7D8}" srcOrd="1" destOrd="0" parTransId="{A376892D-C37C-4515-A329-E51FF4B10758}" sibTransId="{609DF0E6-6E49-4BBB-8994-BA378D1A85C6}"/>
    <dgm:cxn modelId="{65B7ED8F-2495-4B70-9D66-B2A06088CBE9}" type="presOf" srcId="{934F3088-425B-4BD3-85E5-66FF3896E7F1}" destId="{A1C55F92-8179-4024-BC24-A2B885CDAA4A}" srcOrd="0" destOrd="3" presId="urn:microsoft.com/office/officeart/2005/8/layout/cycle4"/>
    <dgm:cxn modelId="{DB6743A0-2E27-4A10-80AE-1563E9321ACC}" srcId="{1D3A8B37-6F29-4167-93FE-EC926897F791}" destId="{62378088-4C3B-4B6E-BA2B-DA037D0AA582}" srcOrd="3" destOrd="0" parTransId="{2B238474-3BC1-4B20-BE3F-C11FB6B44339}" sibTransId="{10007C11-0786-483E-BF48-EF9E4F2671E4}"/>
    <dgm:cxn modelId="{E58FE4A0-DFEA-474E-9FB2-AA7E9D241AD5}" type="presOf" srcId="{BE6F2996-7B13-45FB-9BF9-727F6266B132}" destId="{BEE5C033-D016-4833-B481-627ECF35B07F}" srcOrd="0" destOrd="0" presId="urn:microsoft.com/office/officeart/2005/8/layout/cycle4"/>
    <dgm:cxn modelId="{60FC07A5-A329-42CD-AE49-BE247F0BE6BC}" type="presOf" srcId="{6E4F0C13-A6B7-4874-BAAD-A69C923CA231}" destId="{A1C55F92-8179-4024-BC24-A2B885CDAA4A}" srcOrd="0" destOrd="2" presId="urn:microsoft.com/office/officeart/2005/8/layout/cycle4"/>
    <dgm:cxn modelId="{AC9D68AD-ADA2-400B-808B-81C53B610C1B}" srcId="{DCC36B56-D69F-42E2-9BD8-527E6A042E46}" destId="{BB0DD7CA-3CAD-4414-B81A-6B7331C97C4B}" srcOrd="2" destOrd="0" parTransId="{B445DD8A-6960-4CAD-A086-50745CDCDECB}" sibTransId="{FB766CC8-C28E-4A6A-8A68-04D74816EE08}"/>
    <dgm:cxn modelId="{14F769AD-1CEA-451E-A4F4-9CC1080A3E3B}" srcId="{22FF2AFA-3A21-4B26-ABC1-45816A23CDE4}" destId="{777F483A-BA40-4437-B98E-FE1105A2E195}" srcOrd="0" destOrd="0" parTransId="{8024E4A2-6C62-4470-9373-906A73FA5D0F}" sibTransId="{A5B34B7D-1035-4FC5-9755-6BB9A6825E08}"/>
    <dgm:cxn modelId="{C348F6B1-9C0C-4B33-B2C1-A818B93C171E}" type="presOf" srcId="{1FCA88B3-2F69-4EEB-BA35-4FD0D99CA6FD}" destId="{A1C55F92-8179-4024-BC24-A2B885CDAA4A}" srcOrd="0" destOrd="0" presId="urn:microsoft.com/office/officeart/2005/8/layout/cycle4"/>
    <dgm:cxn modelId="{F26B09B4-FAA9-4ED5-8B3F-62E83F87DA5A}" type="presOf" srcId="{33AE7D30-82B1-4F8B-9417-3D6F2D414D1A}" destId="{BEE5C033-D016-4833-B481-627ECF35B07F}" srcOrd="0" destOrd="1" presId="urn:microsoft.com/office/officeart/2005/8/layout/cycle4"/>
    <dgm:cxn modelId="{CF3FADBA-EA8E-4D79-A91F-68A4C253EFFF}" srcId="{254D0A5D-AF96-4028-8BD2-B80679AC311C}" destId="{1FCA88B3-2F69-4EEB-BA35-4FD0D99CA6FD}" srcOrd="0" destOrd="0" parTransId="{B5F289A4-6ED5-4A48-99DF-EA0A138A8FF1}" sibTransId="{5B7F5C9E-3ACC-4658-8BD6-C0AFB7923C73}"/>
    <dgm:cxn modelId="{05DEFABE-062D-4D6E-9EE3-9FD3FF37ED4C}" type="presOf" srcId="{777F483A-BA40-4437-B98E-FE1105A2E195}" destId="{A59150D2-D5B9-4991-971D-6AFDFE727937}" srcOrd="0" destOrd="0" presId="urn:microsoft.com/office/officeart/2005/8/layout/cycle4"/>
    <dgm:cxn modelId="{F443D5BF-0B85-47BA-A983-DDDAAF36FA7C}" srcId="{62378088-4C3B-4B6E-BA2B-DA037D0AA582}" destId="{33AE7D30-82B1-4F8B-9417-3D6F2D414D1A}" srcOrd="1" destOrd="0" parTransId="{5A9E03CB-B64F-4CDE-8790-E1FCED1E43D6}" sibTransId="{8D4E74CA-B08E-4565-A919-6F057D1CD557}"/>
    <dgm:cxn modelId="{8C3DD8C2-2447-441D-9EE3-0AE284CEABF9}" type="presOf" srcId="{62378088-4C3B-4B6E-BA2B-DA037D0AA582}" destId="{850BBF8B-84E1-4F97-8E16-77AD88D97DCE}" srcOrd="0" destOrd="0" presId="urn:microsoft.com/office/officeart/2005/8/layout/cycle4"/>
    <dgm:cxn modelId="{C04460C7-AA12-4FB6-9AF6-E3FB18AE73D8}" type="presOf" srcId="{779FCF48-DC96-4D7E-925B-64887BF4B7D8}" destId="{251C43F9-4EEB-4CB8-A0A8-C5E4CF8AED57}" srcOrd="1" destOrd="1" presId="urn:microsoft.com/office/officeart/2005/8/layout/cycle4"/>
    <dgm:cxn modelId="{CCF0C5D1-B647-4C2A-A28C-C7B01700AAE8}" type="presOf" srcId="{37381330-5EB1-4A81-B20E-4BDE5F1B32DF}" destId="{6457B0C3-2F0C-45B6-955C-486DB278198C}" srcOrd="0" destOrd="0" presId="urn:microsoft.com/office/officeart/2005/8/layout/cycle4"/>
    <dgm:cxn modelId="{27846BE4-D5F2-48D6-BF76-87284EEA8D18}" srcId="{62378088-4C3B-4B6E-BA2B-DA037D0AA582}" destId="{BE6F2996-7B13-45FB-9BF9-727F6266B132}" srcOrd="0" destOrd="0" parTransId="{293ED0BF-B65B-45A0-83B2-0AE6574DBB42}" sibTransId="{9C455E02-EA59-4285-BCBD-65CD1E15A35A}"/>
    <dgm:cxn modelId="{F06908EE-15A9-4FCF-ADF3-E627D208D9A8}" srcId="{1D3A8B37-6F29-4167-93FE-EC926897F791}" destId="{DCC36B56-D69F-42E2-9BD8-527E6A042E46}" srcOrd="1" destOrd="0" parTransId="{3937CA20-E475-4778-A338-83891D9A215C}" sibTransId="{679DC2D2-5A54-4E29-9B4C-F55FA1EC4CD5}"/>
    <dgm:cxn modelId="{67C1E7F1-97CC-4175-976C-38C324394FA3}" srcId="{22FF2AFA-3A21-4B26-ABC1-45816A23CDE4}" destId="{46188414-1293-49B6-AC77-55F732C18FE5}" srcOrd="1" destOrd="0" parTransId="{F38F299F-2361-4C56-9D4C-3A88F6B56F88}" sibTransId="{C5B25929-7A7E-412B-BF9D-CA221D329BFE}"/>
    <dgm:cxn modelId="{05B375F8-713F-4F88-8E8B-14A55FC78713}" srcId="{1D3A8B37-6F29-4167-93FE-EC926897F791}" destId="{22FF2AFA-3A21-4B26-ABC1-45816A23CDE4}" srcOrd="2" destOrd="0" parTransId="{C8F36114-9163-42C4-A134-1351F8AFFCD2}" sibTransId="{2FCE7366-B57A-458D-A6E6-8A4C3F432A9A}"/>
    <dgm:cxn modelId="{2A518BFB-38ED-4616-B433-B5DD8B7C4EB9}" type="presOf" srcId="{777F483A-BA40-4437-B98E-FE1105A2E195}" destId="{7D8B3D6A-0334-4A25-AECD-85D20680A5D6}" srcOrd="1" destOrd="0" presId="urn:microsoft.com/office/officeart/2005/8/layout/cycle4"/>
    <dgm:cxn modelId="{7ED4450E-E939-4E15-97DD-7D19E1937F89}" type="presParOf" srcId="{C4A62CCB-DF8F-446E-8C7B-8B0C1709B935}" destId="{D1D2F17D-52C9-4235-89A0-969C84E5B607}" srcOrd="0" destOrd="0" presId="urn:microsoft.com/office/officeart/2005/8/layout/cycle4"/>
    <dgm:cxn modelId="{FEDEA4A2-F3E5-4F42-B26C-113058E37797}" type="presParOf" srcId="{D1D2F17D-52C9-4235-89A0-969C84E5B607}" destId="{A9EE149F-11FE-473C-A3AA-240FA1ABD32A}" srcOrd="0" destOrd="0" presId="urn:microsoft.com/office/officeart/2005/8/layout/cycle4"/>
    <dgm:cxn modelId="{98A18CA4-2BAC-4BBE-B04B-8F67042B7219}" type="presParOf" srcId="{A9EE149F-11FE-473C-A3AA-240FA1ABD32A}" destId="{A1C55F92-8179-4024-BC24-A2B885CDAA4A}" srcOrd="0" destOrd="0" presId="urn:microsoft.com/office/officeart/2005/8/layout/cycle4"/>
    <dgm:cxn modelId="{599BB908-48AE-42E2-A135-91F4DFA8CA43}" type="presParOf" srcId="{A9EE149F-11FE-473C-A3AA-240FA1ABD32A}" destId="{0B93B62B-D063-4B11-9082-F3A5AD5BB7C1}" srcOrd="1" destOrd="0" presId="urn:microsoft.com/office/officeart/2005/8/layout/cycle4"/>
    <dgm:cxn modelId="{BD6ED0E7-6428-4F21-BC32-5CDF96DF85E3}" type="presParOf" srcId="{D1D2F17D-52C9-4235-89A0-969C84E5B607}" destId="{C23B49BA-E479-4C3B-A15C-359D4BDD3F7E}" srcOrd="1" destOrd="0" presId="urn:microsoft.com/office/officeart/2005/8/layout/cycle4"/>
    <dgm:cxn modelId="{D8672334-228E-4A77-964D-5F19C0F7506B}" type="presParOf" srcId="{C23B49BA-E479-4C3B-A15C-359D4BDD3F7E}" destId="{6457B0C3-2F0C-45B6-955C-486DB278198C}" srcOrd="0" destOrd="0" presId="urn:microsoft.com/office/officeart/2005/8/layout/cycle4"/>
    <dgm:cxn modelId="{1F657130-A1F7-4590-9C8C-3AC7B8D44BF4}" type="presParOf" srcId="{C23B49BA-E479-4C3B-A15C-359D4BDD3F7E}" destId="{251C43F9-4EEB-4CB8-A0A8-C5E4CF8AED57}" srcOrd="1" destOrd="0" presId="urn:microsoft.com/office/officeart/2005/8/layout/cycle4"/>
    <dgm:cxn modelId="{4E46E7AE-E5B0-4C0A-BF6A-5CF19F67DEE0}" type="presParOf" srcId="{D1D2F17D-52C9-4235-89A0-969C84E5B607}" destId="{80790B42-D021-434D-B906-CE49D540DDC8}" srcOrd="2" destOrd="0" presId="urn:microsoft.com/office/officeart/2005/8/layout/cycle4"/>
    <dgm:cxn modelId="{171E0CF2-2EF3-4DCF-A12B-F5563E138E33}" type="presParOf" srcId="{80790B42-D021-434D-B906-CE49D540DDC8}" destId="{A59150D2-D5B9-4991-971D-6AFDFE727937}" srcOrd="0" destOrd="0" presId="urn:microsoft.com/office/officeart/2005/8/layout/cycle4"/>
    <dgm:cxn modelId="{49ECC0E0-BCB2-4973-92E4-431FB12C4445}" type="presParOf" srcId="{80790B42-D021-434D-B906-CE49D540DDC8}" destId="{7D8B3D6A-0334-4A25-AECD-85D20680A5D6}" srcOrd="1" destOrd="0" presId="urn:microsoft.com/office/officeart/2005/8/layout/cycle4"/>
    <dgm:cxn modelId="{C0FF3559-4051-429B-944F-3979EC3B1AB9}" type="presParOf" srcId="{D1D2F17D-52C9-4235-89A0-969C84E5B607}" destId="{68E07546-D4D8-4EAA-9C03-D12A088FA262}" srcOrd="3" destOrd="0" presId="urn:microsoft.com/office/officeart/2005/8/layout/cycle4"/>
    <dgm:cxn modelId="{6855DD25-543E-4F47-B314-835A11CC54A3}" type="presParOf" srcId="{68E07546-D4D8-4EAA-9C03-D12A088FA262}" destId="{BEE5C033-D016-4833-B481-627ECF35B07F}" srcOrd="0" destOrd="0" presId="urn:microsoft.com/office/officeart/2005/8/layout/cycle4"/>
    <dgm:cxn modelId="{D0C111B4-AB69-4142-9320-8EECE20AA9B6}" type="presParOf" srcId="{68E07546-D4D8-4EAA-9C03-D12A088FA262}" destId="{4AAF90C0-3814-4D32-8A0A-C330C7C89A6D}" srcOrd="1" destOrd="0" presId="urn:microsoft.com/office/officeart/2005/8/layout/cycle4"/>
    <dgm:cxn modelId="{521255EB-007E-489E-ABB4-1F4AB05FA53F}" type="presParOf" srcId="{D1D2F17D-52C9-4235-89A0-969C84E5B607}" destId="{49C3CB04-1155-4B88-806A-1717B6FA9639}" srcOrd="4" destOrd="0" presId="urn:microsoft.com/office/officeart/2005/8/layout/cycle4"/>
    <dgm:cxn modelId="{C1CE048B-98D7-47F4-88B9-162D6BE08EDE}" type="presParOf" srcId="{C4A62CCB-DF8F-446E-8C7B-8B0C1709B935}" destId="{32B76EED-41C7-4C2D-B752-5AFC856C6A92}" srcOrd="1" destOrd="0" presId="urn:microsoft.com/office/officeart/2005/8/layout/cycle4"/>
    <dgm:cxn modelId="{43715276-5416-45B8-B877-DFA8A62F9E3C}" type="presParOf" srcId="{32B76EED-41C7-4C2D-B752-5AFC856C6A92}" destId="{459E87AD-597F-4701-9238-2F573D082D22}" srcOrd="0" destOrd="0" presId="urn:microsoft.com/office/officeart/2005/8/layout/cycle4"/>
    <dgm:cxn modelId="{1DE5DCFC-A9D8-4A62-927D-DA24FD5A0500}" type="presParOf" srcId="{32B76EED-41C7-4C2D-B752-5AFC856C6A92}" destId="{4B9B9500-8E4D-4FEB-8484-BB2B23A20A09}" srcOrd="1" destOrd="0" presId="urn:microsoft.com/office/officeart/2005/8/layout/cycle4"/>
    <dgm:cxn modelId="{9F2D8EA4-7BF8-4749-B085-6F4F7D03B289}" type="presParOf" srcId="{32B76EED-41C7-4C2D-B752-5AFC856C6A92}" destId="{3CE875F7-8622-474D-9AE1-77DD1D9D9581}" srcOrd="2" destOrd="0" presId="urn:microsoft.com/office/officeart/2005/8/layout/cycle4"/>
    <dgm:cxn modelId="{156B94EF-84A6-47CE-BE8E-B842BEFC1DD0}" type="presParOf" srcId="{32B76EED-41C7-4C2D-B752-5AFC856C6A92}" destId="{850BBF8B-84E1-4F97-8E16-77AD88D97DCE}" srcOrd="3" destOrd="0" presId="urn:microsoft.com/office/officeart/2005/8/layout/cycle4"/>
    <dgm:cxn modelId="{78EC2B3D-77B6-4FFA-927D-975E929E09E1}" type="presParOf" srcId="{32B76EED-41C7-4C2D-B752-5AFC856C6A92}" destId="{1426D68E-2231-49B9-ABC8-2F90692F40F9}" srcOrd="4" destOrd="0" presId="urn:microsoft.com/office/officeart/2005/8/layout/cycle4"/>
    <dgm:cxn modelId="{1BD4984F-6886-4930-B8AE-1307740753AD}" type="presParOf" srcId="{C4A62CCB-DF8F-446E-8C7B-8B0C1709B935}" destId="{CE712E06-7A22-4BC3-BDD9-1F4A7F14BE3E}" srcOrd="2" destOrd="0" presId="urn:microsoft.com/office/officeart/2005/8/layout/cycle4"/>
    <dgm:cxn modelId="{1190851B-53CB-46B9-8640-366169D923C9}" type="presParOf" srcId="{C4A62CCB-DF8F-446E-8C7B-8B0C1709B935}" destId="{CB57E914-72C6-4B61-BF3A-7FBC8EBAAF3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3E57F2-E64C-4D24-AB5F-6BE8AD54FC27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6DEB0C-1ECD-46BF-BB24-B54C127DF4E9}">
      <dgm:prSet phldrT="[Text]"/>
      <dgm:spPr/>
      <dgm:t>
        <a:bodyPr/>
        <a:lstStyle/>
        <a:p>
          <a:r>
            <a:rPr lang="en-US" b="1" dirty="0"/>
            <a:t>Seeding &amp; Nurturing Sustainable Talent Pipeline in STEM</a:t>
          </a:r>
          <a:endParaRPr lang="en-US" dirty="0"/>
        </a:p>
      </dgm:t>
    </dgm:pt>
    <dgm:pt modelId="{419352D3-97AD-4CD2-95CE-D8917CE37D91}" type="parTrans" cxnId="{5D626C25-8115-4B8B-8D72-2BFC31E32B3A}">
      <dgm:prSet/>
      <dgm:spPr/>
      <dgm:t>
        <a:bodyPr/>
        <a:lstStyle/>
        <a:p>
          <a:endParaRPr lang="en-US"/>
        </a:p>
      </dgm:t>
    </dgm:pt>
    <dgm:pt modelId="{C0016A78-347A-48E3-8AED-E679433E5D94}" type="sibTrans" cxnId="{5D626C25-8115-4B8B-8D72-2BFC31E32B3A}">
      <dgm:prSet/>
      <dgm:spPr/>
      <dgm:t>
        <a:bodyPr/>
        <a:lstStyle/>
        <a:p>
          <a:endParaRPr lang="en-US"/>
        </a:p>
      </dgm:t>
    </dgm:pt>
    <dgm:pt modelId="{29C694C4-9977-4A1C-B9B0-EE7CD92E725C}">
      <dgm:prSet phldrT="[Text]"/>
      <dgm:spPr/>
      <dgm:t>
        <a:bodyPr/>
        <a:lstStyle/>
        <a:p>
          <a:r>
            <a:rPr lang="en-US" b="1" dirty="0"/>
            <a:t>Enhancement of STEM teaching &amp; learning by experiential learning approach</a:t>
          </a:r>
          <a:endParaRPr lang="en-US" dirty="0"/>
        </a:p>
      </dgm:t>
    </dgm:pt>
    <dgm:pt modelId="{B1F2B296-ACF7-4FF4-A6AD-6794FF5B381D}" type="parTrans" cxnId="{203CAF77-95AD-4DBE-963C-58C9AF83DAE5}">
      <dgm:prSet/>
      <dgm:spPr/>
      <dgm:t>
        <a:bodyPr/>
        <a:lstStyle/>
        <a:p>
          <a:endParaRPr lang="en-US"/>
        </a:p>
      </dgm:t>
    </dgm:pt>
    <dgm:pt modelId="{83C13E85-3FF3-4314-AE1D-FB2169BFDCE6}" type="sibTrans" cxnId="{203CAF77-95AD-4DBE-963C-58C9AF83DAE5}">
      <dgm:prSet/>
      <dgm:spPr/>
      <dgm:t>
        <a:bodyPr/>
        <a:lstStyle/>
        <a:p>
          <a:endParaRPr lang="en-US"/>
        </a:p>
      </dgm:t>
    </dgm:pt>
    <dgm:pt modelId="{444D1B69-CD00-446E-BC89-5767CB8B3023}">
      <dgm:prSet/>
      <dgm:spPr/>
      <dgm:t>
        <a:bodyPr/>
        <a:lstStyle/>
        <a:p>
          <a:r>
            <a:rPr lang="en-US" b="1" dirty="0"/>
            <a:t>Creation of Knowledge &amp; Innovation Skills</a:t>
          </a:r>
          <a:endParaRPr lang="en-US" dirty="0"/>
        </a:p>
      </dgm:t>
    </dgm:pt>
    <dgm:pt modelId="{A3183E1F-DAD2-46F6-A9EB-467E7ED078D6}" type="parTrans" cxnId="{96A8BB39-DC63-4227-BF6D-BBCE4CB769A2}">
      <dgm:prSet/>
      <dgm:spPr/>
      <dgm:t>
        <a:bodyPr/>
        <a:lstStyle/>
        <a:p>
          <a:endParaRPr lang="en-US"/>
        </a:p>
      </dgm:t>
    </dgm:pt>
    <dgm:pt modelId="{3A602B67-AD37-4DD9-B25D-3C3042B882E9}" type="sibTrans" cxnId="{96A8BB39-DC63-4227-BF6D-BBCE4CB769A2}">
      <dgm:prSet/>
      <dgm:spPr/>
      <dgm:t>
        <a:bodyPr/>
        <a:lstStyle/>
        <a:p>
          <a:endParaRPr lang="en-US"/>
        </a:p>
      </dgm:t>
    </dgm:pt>
    <dgm:pt modelId="{A5F2EB33-71ED-4B66-AC4C-858CC548DFBC}">
      <dgm:prSet custT="1"/>
      <dgm:spPr/>
      <dgm:t>
        <a:bodyPr/>
        <a:lstStyle/>
        <a:p>
          <a:r>
            <a:rPr lang="en-US" sz="1400" b="1" dirty="0"/>
            <a:t>The students will be able to enhance &amp; improve the technical knowledge in STEM through the hands-on learning towards research and innovation</a:t>
          </a:r>
          <a:endParaRPr lang="en-US" sz="1400" b="1" dirty="0">
            <a:latin typeface="Century Gothic" pitchFamily="34" charset="0"/>
          </a:endParaRPr>
        </a:p>
      </dgm:t>
    </dgm:pt>
    <dgm:pt modelId="{F152EAE7-CC77-4A5E-9186-38CD8239D5B0}" type="parTrans" cxnId="{AF2B5726-8E33-4AFD-B502-BA002FC129B5}">
      <dgm:prSet/>
      <dgm:spPr/>
      <dgm:t>
        <a:bodyPr/>
        <a:lstStyle/>
        <a:p>
          <a:endParaRPr lang="en-US"/>
        </a:p>
      </dgm:t>
    </dgm:pt>
    <dgm:pt modelId="{FE4BF553-EBAA-47DB-B548-6362222C8E7F}" type="sibTrans" cxnId="{AF2B5726-8E33-4AFD-B502-BA002FC129B5}">
      <dgm:prSet/>
      <dgm:spPr/>
      <dgm:t>
        <a:bodyPr/>
        <a:lstStyle/>
        <a:p>
          <a:endParaRPr lang="en-US"/>
        </a:p>
      </dgm:t>
    </dgm:pt>
    <dgm:pt modelId="{86AF972C-3DC5-44F9-9C68-A353917255C8}">
      <dgm:prSet phldrT="[Text]" custT="1"/>
      <dgm:spPr/>
      <dgm:t>
        <a:bodyPr/>
        <a:lstStyle/>
        <a:p>
          <a:pPr algn="l"/>
          <a:r>
            <a:rPr lang="en-US" sz="1800" b="1" dirty="0"/>
            <a:t>The students will have better insight on the STEM field of study.</a:t>
          </a:r>
          <a:endParaRPr lang="en-US" sz="1800" b="1" dirty="0">
            <a:latin typeface="Century Gothic" pitchFamily="34" charset="0"/>
          </a:endParaRPr>
        </a:p>
      </dgm:t>
    </dgm:pt>
    <dgm:pt modelId="{0694A953-E3F5-4AB0-9C59-FA453647E602}" type="parTrans" cxnId="{5FA7DD8B-8E3B-4FEA-A135-7FC880C4254C}">
      <dgm:prSet/>
      <dgm:spPr/>
      <dgm:t>
        <a:bodyPr/>
        <a:lstStyle/>
        <a:p>
          <a:endParaRPr lang="en-US"/>
        </a:p>
      </dgm:t>
    </dgm:pt>
    <dgm:pt modelId="{C2D1389E-1E2B-48F7-94B8-945295148929}" type="sibTrans" cxnId="{5FA7DD8B-8E3B-4FEA-A135-7FC880C4254C}">
      <dgm:prSet/>
      <dgm:spPr/>
      <dgm:t>
        <a:bodyPr/>
        <a:lstStyle/>
        <a:p>
          <a:endParaRPr lang="en-US"/>
        </a:p>
      </dgm:t>
    </dgm:pt>
    <dgm:pt modelId="{D05B9CB3-AF2E-42BF-B46F-01A098579D60}">
      <dgm:prSet phldrT="[Text]" custT="1"/>
      <dgm:spPr/>
      <dgm:t>
        <a:bodyPr/>
        <a:lstStyle/>
        <a:p>
          <a:pPr algn="l"/>
          <a:r>
            <a:rPr lang="en-US" sz="1800" b="1" dirty="0"/>
            <a:t>Ability to engage and apply the STEM knowledge to conduct STEM research</a:t>
          </a:r>
          <a:endParaRPr lang="en-US" sz="1800" b="1" dirty="0">
            <a:latin typeface="Century Gothic" pitchFamily="34" charset="0"/>
          </a:endParaRPr>
        </a:p>
      </dgm:t>
    </dgm:pt>
    <dgm:pt modelId="{E8533F83-CA0D-4450-9758-0B31CC3EE1E2}" type="parTrans" cxnId="{79ABBFA1-CCDA-4A4C-9944-60F0FF597FA3}">
      <dgm:prSet/>
      <dgm:spPr/>
      <dgm:t>
        <a:bodyPr/>
        <a:lstStyle/>
        <a:p>
          <a:endParaRPr lang="en-US"/>
        </a:p>
      </dgm:t>
    </dgm:pt>
    <dgm:pt modelId="{9F485FF8-7A6C-4879-BBC3-994DC7E54937}" type="sibTrans" cxnId="{79ABBFA1-CCDA-4A4C-9944-60F0FF597FA3}">
      <dgm:prSet/>
      <dgm:spPr/>
      <dgm:t>
        <a:bodyPr/>
        <a:lstStyle/>
        <a:p>
          <a:endParaRPr lang="en-US"/>
        </a:p>
      </dgm:t>
    </dgm:pt>
    <dgm:pt modelId="{6BBF4FF4-0EB3-4993-ACE1-E74F252FAD62}">
      <dgm:prSet/>
      <dgm:spPr/>
      <dgm:t>
        <a:bodyPr/>
        <a:lstStyle/>
        <a:p>
          <a:r>
            <a:rPr lang="en-US" b="1" dirty="0"/>
            <a:t>Soft skills/Interpersonal skill Developments</a:t>
          </a:r>
          <a:endParaRPr lang="en-US" dirty="0"/>
        </a:p>
      </dgm:t>
    </dgm:pt>
    <dgm:pt modelId="{DC337226-ADA6-49A8-8A10-9CCFEE85AA9D}" type="sibTrans" cxnId="{9CA7788F-F2B1-44C1-BE5B-7621FD2DCF47}">
      <dgm:prSet/>
      <dgm:spPr/>
      <dgm:t>
        <a:bodyPr/>
        <a:lstStyle/>
        <a:p>
          <a:endParaRPr lang="en-US"/>
        </a:p>
      </dgm:t>
    </dgm:pt>
    <dgm:pt modelId="{AC72F2B8-8567-48B8-B5B0-94FE6B776BFD}" type="parTrans" cxnId="{9CA7788F-F2B1-44C1-BE5B-7621FD2DCF47}">
      <dgm:prSet/>
      <dgm:spPr/>
      <dgm:t>
        <a:bodyPr/>
        <a:lstStyle/>
        <a:p>
          <a:endParaRPr lang="en-US"/>
        </a:p>
      </dgm:t>
    </dgm:pt>
    <dgm:pt modelId="{025160BD-C55B-41FC-985C-F774DFB2E39C}">
      <dgm:prSet custT="1"/>
      <dgm:spPr/>
      <dgm:t>
        <a:bodyPr/>
        <a:lstStyle/>
        <a:p>
          <a:r>
            <a:rPr lang="en-US" sz="1400" b="1" dirty="0"/>
            <a:t>The students will be able to develop their interpersonal skills in term of communication skills, working collaboratively in teams as well as building the self-confidence.</a:t>
          </a:r>
        </a:p>
      </dgm:t>
    </dgm:pt>
    <dgm:pt modelId="{411E8AAC-14A1-4AF1-8FC9-0C942C9D9C10}" type="parTrans" cxnId="{A236462F-4990-445C-B231-C7B5C04B1AEF}">
      <dgm:prSet/>
      <dgm:spPr/>
      <dgm:t>
        <a:bodyPr/>
        <a:lstStyle/>
        <a:p>
          <a:endParaRPr lang="en-US"/>
        </a:p>
      </dgm:t>
    </dgm:pt>
    <dgm:pt modelId="{EB32B4E3-22D4-40CC-8456-08CA68D3551E}" type="sibTrans" cxnId="{A236462F-4990-445C-B231-C7B5C04B1AEF}">
      <dgm:prSet/>
      <dgm:spPr/>
      <dgm:t>
        <a:bodyPr/>
        <a:lstStyle/>
        <a:p>
          <a:endParaRPr lang="en-US"/>
        </a:p>
      </dgm:t>
    </dgm:pt>
    <dgm:pt modelId="{9927CF2D-F9E2-4B0A-BD31-CC4442AE91F9}">
      <dgm:prSet/>
      <dgm:spPr/>
      <dgm:t>
        <a:bodyPr/>
        <a:lstStyle/>
        <a:p>
          <a:endParaRPr lang="en-US" sz="3600" dirty="0"/>
        </a:p>
      </dgm:t>
    </dgm:pt>
    <dgm:pt modelId="{2E89065D-1B1E-4696-A186-40DFF176CAA6}" type="parTrans" cxnId="{8008E70D-97AB-4A13-A848-4BAE829D8FDD}">
      <dgm:prSet/>
      <dgm:spPr/>
      <dgm:t>
        <a:bodyPr/>
        <a:lstStyle/>
        <a:p>
          <a:endParaRPr lang="en-US"/>
        </a:p>
      </dgm:t>
    </dgm:pt>
    <dgm:pt modelId="{6145B8C3-D92B-4F45-970F-3C2BDC167D09}" type="sibTrans" cxnId="{8008E70D-97AB-4A13-A848-4BAE829D8FDD}">
      <dgm:prSet/>
      <dgm:spPr/>
      <dgm:t>
        <a:bodyPr/>
        <a:lstStyle/>
        <a:p>
          <a:endParaRPr lang="en-US"/>
        </a:p>
      </dgm:t>
    </dgm:pt>
    <dgm:pt modelId="{9BE44DE0-C6FA-4282-B311-26B76A19D896}">
      <dgm:prSet/>
      <dgm:spPr/>
      <dgm:t>
        <a:bodyPr/>
        <a:lstStyle/>
        <a:p>
          <a:endParaRPr lang="en-US" sz="1300" dirty="0"/>
        </a:p>
      </dgm:t>
    </dgm:pt>
    <dgm:pt modelId="{A9086578-7630-4DD4-BF2E-0FC21C752FB4}" type="parTrans" cxnId="{927D5BC6-2D0E-4A28-9343-EE6DF2FFAC43}">
      <dgm:prSet/>
      <dgm:spPr/>
      <dgm:t>
        <a:bodyPr/>
        <a:lstStyle/>
        <a:p>
          <a:endParaRPr lang="en-US"/>
        </a:p>
      </dgm:t>
    </dgm:pt>
    <dgm:pt modelId="{1CB6F09B-F42D-42FF-B00F-E0B73126EB1C}" type="sibTrans" cxnId="{927D5BC6-2D0E-4A28-9343-EE6DF2FFAC43}">
      <dgm:prSet/>
      <dgm:spPr/>
      <dgm:t>
        <a:bodyPr/>
        <a:lstStyle/>
        <a:p>
          <a:endParaRPr lang="en-US"/>
        </a:p>
      </dgm:t>
    </dgm:pt>
    <dgm:pt modelId="{E288161A-E1DF-4153-BDBF-54C1B66D0227}" type="pres">
      <dgm:prSet presAssocID="{E63E57F2-E64C-4D24-AB5F-6BE8AD54FC27}" presName="Name0" presStyleCnt="0">
        <dgm:presLayoutVars>
          <dgm:dir/>
          <dgm:animLvl val="lvl"/>
          <dgm:resizeHandles/>
        </dgm:presLayoutVars>
      </dgm:prSet>
      <dgm:spPr/>
    </dgm:pt>
    <dgm:pt modelId="{1306CBDB-32E4-4A7D-A61B-8C270051AA60}" type="pres">
      <dgm:prSet presAssocID="{AD6DEB0C-1ECD-46BF-BB24-B54C127DF4E9}" presName="linNode" presStyleCnt="0"/>
      <dgm:spPr/>
    </dgm:pt>
    <dgm:pt modelId="{DCFA4DD5-6C4F-46A3-91E1-ECD6978BDED7}" type="pres">
      <dgm:prSet presAssocID="{AD6DEB0C-1ECD-46BF-BB24-B54C127DF4E9}" presName="parentShp" presStyleLbl="node1" presStyleIdx="0" presStyleCnt="4">
        <dgm:presLayoutVars>
          <dgm:bulletEnabled val="1"/>
        </dgm:presLayoutVars>
      </dgm:prSet>
      <dgm:spPr/>
    </dgm:pt>
    <dgm:pt modelId="{A5AE52BF-F73A-4001-B1A2-C602C9A59111}" type="pres">
      <dgm:prSet presAssocID="{AD6DEB0C-1ECD-46BF-BB24-B54C127DF4E9}" presName="childShp" presStyleLbl="bgAccFollowNode1" presStyleIdx="0" presStyleCnt="4">
        <dgm:presLayoutVars>
          <dgm:bulletEnabled val="1"/>
        </dgm:presLayoutVars>
      </dgm:prSet>
      <dgm:spPr/>
    </dgm:pt>
    <dgm:pt modelId="{470FBEB9-B206-4C68-A4F0-AE94B2D98028}" type="pres">
      <dgm:prSet presAssocID="{C0016A78-347A-48E3-8AED-E679433E5D94}" presName="spacing" presStyleCnt="0"/>
      <dgm:spPr/>
    </dgm:pt>
    <dgm:pt modelId="{8E5A6AF1-611A-4B80-895C-7B0EAEC60041}" type="pres">
      <dgm:prSet presAssocID="{29C694C4-9977-4A1C-B9B0-EE7CD92E725C}" presName="linNode" presStyleCnt="0"/>
      <dgm:spPr/>
    </dgm:pt>
    <dgm:pt modelId="{E1D2496A-76F6-49C5-88DA-B194ED03A263}" type="pres">
      <dgm:prSet presAssocID="{29C694C4-9977-4A1C-B9B0-EE7CD92E725C}" presName="parentShp" presStyleLbl="node1" presStyleIdx="1" presStyleCnt="4">
        <dgm:presLayoutVars>
          <dgm:bulletEnabled val="1"/>
        </dgm:presLayoutVars>
      </dgm:prSet>
      <dgm:spPr/>
    </dgm:pt>
    <dgm:pt modelId="{B53D602A-B09C-4A43-9C6E-824034C958C4}" type="pres">
      <dgm:prSet presAssocID="{29C694C4-9977-4A1C-B9B0-EE7CD92E725C}" presName="childShp" presStyleLbl="bgAccFollowNode1" presStyleIdx="1" presStyleCnt="4">
        <dgm:presLayoutVars>
          <dgm:bulletEnabled val="1"/>
        </dgm:presLayoutVars>
      </dgm:prSet>
      <dgm:spPr/>
    </dgm:pt>
    <dgm:pt modelId="{56490514-6BB9-452A-9B51-DDF256100AFA}" type="pres">
      <dgm:prSet presAssocID="{83C13E85-3FF3-4314-AE1D-FB2169BFDCE6}" presName="spacing" presStyleCnt="0"/>
      <dgm:spPr/>
    </dgm:pt>
    <dgm:pt modelId="{350F516D-633F-48A4-8E45-80E92C757865}" type="pres">
      <dgm:prSet presAssocID="{444D1B69-CD00-446E-BC89-5767CB8B3023}" presName="linNode" presStyleCnt="0"/>
      <dgm:spPr/>
    </dgm:pt>
    <dgm:pt modelId="{42A66F65-F36E-4C7D-B9CB-A14C9425C1FF}" type="pres">
      <dgm:prSet presAssocID="{444D1B69-CD00-446E-BC89-5767CB8B3023}" presName="parentShp" presStyleLbl="node1" presStyleIdx="2" presStyleCnt="4">
        <dgm:presLayoutVars>
          <dgm:bulletEnabled val="1"/>
        </dgm:presLayoutVars>
      </dgm:prSet>
      <dgm:spPr/>
    </dgm:pt>
    <dgm:pt modelId="{41EF06D1-5931-4DB3-8927-338ABBFB2C1E}" type="pres">
      <dgm:prSet presAssocID="{444D1B69-CD00-446E-BC89-5767CB8B3023}" presName="childShp" presStyleLbl="bgAccFollowNode1" presStyleIdx="2" presStyleCnt="4">
        <dgm:presLayoutVars>
          <dgm:bulletEnabled val="1"/>
        </dgm:presLayoutVars>
      </dgm:prSet>
      <dgm:spPr/>
    </dgm:pt>
    <dgm:pt modelId="{7F8E3CE4-8E2C-46D8-A5DD-605D21580AE5}" type="pres">
      <dgm:prSet presAssocID="{3A602B67-AD37-4DD9-B25D-3C3042B882E9}" presName="spacing" presStyleCnt="0"/>
      <dgm:spPr/>
    </dgm:pt>
    <dgm:pt modelId="{976769A4-E9B7-4570-84A8-46CEA3B61FC0}" type="pres">
      <dgm:prSet presAssocID="{6BBF4FF4-0EB3-4993-ACE1-E74F252FAD62}" presName="linNode" presStyleCnt="0"/>
      <dgm:spPr/>
    </dgm:pt>
    <dgm:pt modelId="{C9191D14-DA18-4A82-A8C1-45F8E452329E}" type="pres">
      <dgm:prSet presAssocID="{6BBF4FF4-0EB3-4993-ACE1-E74F252FAD62}" presName="parentShp" presStyleLbl="node1" presStyleIdx="3" presStyleCnt="4">
        <dgm:presLayoutVars>
          <dgm:bulletEnabled val="1"/>
        </dgm:presLayoutVars>
      </dgm:prSet>
      <dgm:spPr/>
    </dgm:pt>
    <dgm:pt modelId="{6083EBC1-8C7B-4E67-AF7B-55AC098E5D8C}" type="pres">
      <dgm:prSet presAssocID="{6BBF4FF4-0EB3-4993-ACE1-E74F252FAD62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8008E70D-97AB-4A13-A848-4BAE829D8FDD}" srcId="{A5F2EB33-71ED-4B66-AC4C-858CC548DFBC}" destId="{9927CF2D-F9E2-4B0A-BD31-CC4442AE91F9}" srcOrd="0" destOrd="0" parTransId="{2E89065D-1B1E-4696-A186-40DFF176CAA6}" sibTransId="{6145B8C3-D92B-4F45-970F-3C2BDC167D09}"/>
    <dgm:cxn modelId="{6D50EE1F-E702-430B-89D5-E1E60AE2DDBF}" type="presOf" srcId="{E63E57F2-E64C-4D24-AB5F-6BE8AD54FC27}" destId="{E288161A-E1DF-4153-BDBF-54C1B66D0227}" srcOrd="0" destOrd="0" presId="urn:microsoft.com/office/officeart/2005/8/layout/vList6"/>
    <dgm:cxn modelId="{A3A11A23-9A65-412D-BDB1-EC8C4842C424}" type="presOf" srcId="{9BE44DE0-C6FA-4282-B311-26B76A19D896}" destId="{6083EBC1-8C7B-4E67-AF7B-55AC098E5D8C}" srcOrd="0" destOrd="1" presId="urn:microsoft.com/office/officeart/2005/8/layout/vList6"/>
    <dgm:cxn modelId="{5D626C25-8115-4B8B-8D72-2BFC31E32B3A}" srcId="{E63E57F2-E64C-4D24-AB5F-6BE8AD54FC27}" destId="{AD6DEB0C-1ECD-46BF-BB24-B54C127DF4E9}" srcOrd="0" destOrd="0" parTransId="{419352D3-97AD-4CD2-95CE-D8917CE37D91}" sibTransId="{C0016A78-347A-48E3-8AED-E679433E5D94}"/>
    <dgm:cxn modelId="{AF2B5726-8E33-4AFD-B502-BA002FC129B5}" srcId="{444D1B69-CD00-446E-BC89-5767CB8B3023}" destId="{A5F2EB33-71ED-4B66-AC4C-858CC548DFBC}" srcOrd="0" destOrd="0" parTransId="{F152EAE7-CC77-4A5E-9186-38CD8239D5B0}" sibTransId="{FE4BF553-EBAA-47DB-B548-6362222C8E7F}"/>
    <dgm:cxn modelId="{A236462F-4990-445C-B231-C7B5C04B1AEF}" srcId="{6BBF4FF4-0EB3-4993-ACE1-E74F252FAD62}" destId="{025160BD-C55B-41FC-985C-F774DFB2E39C}" srcOrd="0" destOrd="0" parTransId="{411E8AAC-14A1-4AF1-8FC9-0C942C9D9C10}" sibTransId="{EB32B4E3-22D4-40CC-8456-08CA68D3551E}"/>
    <dgm:cxn modelId="{93C0DB36-4A8F-42F4-A517-8C5A9BCBEB1F}" type="presOf" srcId="{A5F2EB33-71ED-4B66-AC4C-858CC548DFBC}" destId="{41EF06D1-5931-4DB3-8927-338ABBFB2C1E}" srcOrd="0" destOrd="0" presId="urn:microsoft.com/office/officeart/2005/8/layout/vList6"/>
    <dgm:cxn modelId="{96A8BB39-DC63-4227-BF6D-BBCE4CB769A2}" srcId="{E63E57F2-E64C-4D24-AB5F-6BE8AD54FC27}" destId="{444D1B69-CD00-446E-BC89-5767CB8B3023}" srcOrd="2" destOrd="0" parTransId="{A3183E1F-DAD2-46F6-A9EB-467E7ED078D6}" sibTransId="{3A602B67-AD37-4DD9-B25D-3C3042B882E9}"/>
    <dgm:cxn modelId="{88F1AD6A-C84B-4BA7-BBD7-889E56887C51}" type="presOf" srcId="{6BBF4FF4-0EB3-4993-ACE1-E74F252FAD62}" destId="{C9191D14-DA18-4A82-A8C1-45F8E452329E}" srcOrd="0" destOrd="0" presId="urn:microsoft.com/office/officeart/2005/8/layout/vList6"/>
    <dgm:cxn modelId="{3A277450-01A9-4AFF-B765-5D89EA232D2D}" type="presOf" srcId="{AD6DEB0C-1ECD-46BF-BB24-B54C127DF4E9}" destId="{DCFA4DD5-6C4F-46A3-91E1-ECD6978BDED7}" srcOrd="0" destOrd="0" presId="urn:microsoft.com/office/officeart/2005/8/layout/vList6"/>
    <dgm:cxn modelId="{203CAF77-95AD-4DBE-963C-58C9AF83DAE5}" srcId="{E63E57F2-E64C-4D24-AB5F-6BE8AD54FC27}" destId="{29C694C4-9977-4A1C-B9B0-EE7CD92E725C}" srcOrd="1" destOrd="0" parTransId="{B1F2B296-ACF7-4FF4-A6AD-6794FF5B381D}" sibTransId="{83C13E85-3FF3-4314-AE1D-FB2169BFDCE6}"/>
    <dgm:cxn modelId="{E92CD67D-A6C0-4F79-B1AD-8A301A16D560}" type="presOf" srcId="{444D1B69-CD00-446E-BC89-5767CB8B3023}" destId="{42A66F65-F36E-4C7D-B9CB-A14C9425C1FF}" srcOrd="0" destOrd="0" presId="urn:microsoft.com/office/officeart/2005/8/layout/vList6"/>
    <dgm:cxn modelId="{5FA7DD8B-8E3B-4FEA-A135-7FC880C4254C}" srcId="{AD6DEB0C-1ECD-46BF-BB24-B54C127DF4E9}" destId="{86AF972C-3DC5-44F9-9C68-A353917255C8}" srcOrd="0" destOrd="0" parTransId="{0694A953-E3F5-4AB0-9C59-FA453647E602}" sibTransId="{C2D1389E-1E2B-48F7-94B8-945295148929}"/>
    <dgm:cxn modelId="{348C1A8C-4514-46A4-8E73-7A5B0F225111}" type="presOf" srcId="{86AF972C-3DC5-44F9-9C68-A353917255C8}" destId="{A5AE52BF-F73A-4001-B1A2-C602C9A59111}" srcOrd="0" destOrd="0" presId="urn:microsoft.com/office/officeart/2005/8/layout/vList6"/>
    <dgm:cxn modelId="{9CA7788F-F2B1-44C1-BE5B-7621FD2DCF47}" srcId="{E63E57F2-E64C-4D24-AB5F-6BE8AD54FC27}" destId="{6BBF4FF4-0EB3-4993-ACE1-E74F252FAD62}" srcOrd="3" destOrd="0" parTransId="{AC72F2B8-8567-48B8-B5B0-94FE6B776BFD}" sibTransId="{DC337226-ADA6-49A8-8A10-9CCFEE85AA9D}"/>
    <dgm:cxn modelId="{79ABBFA1-CCDA-4A4C-9944-60F0FF597FA3}" srcId="{29C694C4-9977-4A1C-B9B0-EE7CD92E725C}" destId="{D05B9CB3-AF2E-42BF-B46F-01A098579D60}" srcOrd="0" destOrd="0" parTransId="{E8533F83-CA0D-4450-9758-0B31CC3EE1E2}" sibTransId="{9F485FF8-7A6C-4879-BBC3-994DC7E54937}"/>
    <dgm:cxn modelId="{80266DAA-A196-4BB3-AD0B-3FC3A8F95037}" type="presOf" srcId="{9927CF2D-F9E2-4B0A-BD31-CC4442AE91F9}" destId="{41EF06D1-5931-4DB3-8927-338ABBFB2C1E}" srcOrd="0" destOrd="1" presId="urn:microsoft.com/office/officeart/2005/8/layout/vList6"/>
    <dgm:cxn modelId="{0F9B96AC-109D-4196-A90D-73E089D9F483}" type="presOf" srcId="{D05B9CB3-AF2E-42BF-B46F-01A098579D60}" destId="{B53D602A-B09C-4A43-9C6E-824034C958C4}" srcOrd="0" destOrd="0" presId="urn:microsoft.com/office/officeart/2005/8/layout/vList6"/>
    <dgm:cxn modelId="{927D5BC6-2D0E-4A28-9343-EE6DF2FFAC43}" srcId="{6BBF4FF4-0EB3-4993-ACE1-E74F252FAD62}" destId="{9BE44DE0-C6FA-4282-B311-26B76A19D896}" srcOrd="1" destOrd="0" parTransId="{A9086578-7630-4DD4-BF2E-0FC21C752FB4}" sibTransId="{1CB6F09B-F42D-42FF-B00F-E0B73126EB1C}"/>
    <dgm:cxn modelId="{A70626CB-B6AF-4159-84A6-4BD5C79543DF}" type="presOf" srcId="{025160BD-C55B-41FC-985C-F774DFB2E39C}" destId="{6083EBC1-8C7B-4E67-AF7B-55AC098E5D8C}" srcOrd="0" destOrd="0" presId="urn:microsoft.com/office/officeart/2005/8/layout/vList6"/>
    <dgm:cxn modelId="{6D2985F4-F12B-41EB-A087-483B72B4C5CC}" type="presOf" srcId="{29C694C4-9977-4A1C-B9B0-EE7CD92E725C}" destId="{E1D2496A-76F6-49C5-88DA-B194ED03A263}" srcOrd="0" destOrd="0" presId="urn:microsoft.com/office/officeart/2005/8/layout/vList6"/>
    <dgm:cxn modelId="{3DA71E30-1442-4B96-8DE1-0C19FB7B3C09}" type="presParOf" srcId="{E288161A-E1DF-4153-BDBF-54C1B66D0227}" destId="{1306CBDB-32E4-4A7D-A61B-8C270051AA60}" srcOrd="0" destOrd="0" presId="urn:microsoft.com/office/officeart/2005/8/layout/vList6"/>
    <dgm:cxn modelId="{3E4E9792-735C-46E8-B681-27B4B662F733}" type="presParOf" srcId="{1306CBDB-32E4-4A7D-A61B-8C270051AA60}" destId="{DCFA4DD5-6C4F-46A3-91E1-ECD6978BDED7}" srcOrd="0" destOrd="0" presId="urn:microsoft.com/office/officeart/2005/8/layout/vList6"/>
    <dgm:cxn modelId="{C21C56C7-C118-4B3B-8939-39866D81E16D}" type="presParOf" srcId="{1306CBDB-32E4-4A7D-A61B-8C270051AA60}" destId="{A5AE52BF-F73A-4001-B1A2-C602C9A59111}" srcOrd="1" destOrd="0" presId="urn:microsoft.com/office/officeart/2005/8/layout/vList6"/>
    <dgm:cxn modelId="{7322EAC4-8BE6-4515-83EA-32EFD1120E23}" type="presParOf" srcId="{E288161A-E1DF-4153-BDBF-54C1B66D0227}" destId="{470FBEB9-B206-4C68-A4F0-AE94B2D98028}" srcOrd="1" destOrd="0" presId="urn:microsoft.com/office/officeart/2005/8/layout/vList6"/>
    <dgm:cxn modelId="{B0102148-4638-40B2-B14A-8B0FC33BBBCC}" type="presParOf" srcId="{E288161A-E1DF-4153-BDBF-54C1B66D0227}" destId="{8E5A6AF1-611A-4B80-895C-7B0EAEC60041}" srcOrd="2" destOrd="0" presId="urn:microsoft.com/office/officeart/2005/8/layout/vList6"/>
    <dgm:cxn modelId="{350EF4DC-DCB3-42B9-A5FF-38AEF4F70E98}" type="presParOf" srcId="{8E5A6AF1-611A-4B80-895C-7B0EAEC60041}" destId="{E1D2496A-76F6-49C5-88DA-B194ED03A263}" srcOrd="0" destOrd="0" presId="urn:microsoft.com/office/officeart/2005/8/layout/vList6"/>
    <dgm:cxn modelId="{9B5BA8D4-A40A-4C47-82DA-C9D47F1AC692}" type="presParOf" srcId="{8E5A6AF1-611A-4B80-895C-7B0EAEC60041}" destId="{B53D602A-B09C-4A43-9C6E-824034C958C4}" srcOrd="1" destOrd="0" presId="urn:microsoft.com/office/officeart/2005/8/layout/vList6"/>
    <dgm:cxn modelId="{4740B09D-3E6C-4FCB-BEEC-95348EE239BD}" type="presParOf" srcId="{E288161A-E1DF-4153-BDBF-54C1B66D0227}" destId="{56490514-6BB9-452A-9B51-DDF256100AFA}" srcOrd="3" destOrd="0" presId="urn:microsoft.com/office/officeart/2005/8/layout/vList6"/>
    <dgm:cxn modelId="{A7CA3189-8438-4326-9D9B-5AAF0A49F2AD}" type="presParOf" srcId="{E288161A-E1DF-4153-BDBF-54C1B66D0227}" destId="{350F516D-633F-48A4-8E45-80E92C757865}" srcOrd="4" destOrd="0" presId="urn:microsoft.com/office/officeart/2005/8/layout/vList6"/>
    <dgm:cxn modelId="{68751197-FBF6-4D9C-9023-3FFAA96C8279}" type="presParOf" srcId="{350F516D-633F-48A4-8E45-80E92C757865}" destId="{42A66F65-F36E-4C7D-B9CB-A14C9425C1FF}" srcOrd="0" destOrd="0" presId="urn:microsoft.com/office/officeart/2005/8/layout/vList6"/>
    <dgm:cxn modelId="{2DC4F549-E0FA-4F98-BB0B-13F6A2CDA8B4}" type="presParOf" srcId="{350F516D-633F-48A4-8E45-80E92C757865}" destId="{41EF06D1-5931-4DB3-8927-338ABBFB2C1E}" srcOrd="1" destOrd="0" presId="urn:microsoft.com/office/officeart/2005/8/layout/vList6"/>
    <dgm:cxn modelId="{4C308AB0-FF78-46F0-BF0E-4DA286ACE74D}" type="presParOf" srcId="{E288161A-E1DF-4153-BDBF-54C1B66D0227}" destId="{7F8E3CE4-8E2C-46D8-A5DD-605D21580AE5}" srcOrd="5" destOrd="0" presId="urn:microsoft.com/office/officeart/2005/8/layout/vList6"/>
    <dgm:cxn modelId="{12BE2738-9F6C-461F-A182-E1316F51CB24}" type="presParOf" srcId="{E288161A-E1DF-4153-BDBF-54C1B66D0227}" destId="{976769A4-E9B7-4570-84A8-46CEA3B61FC0}" srcOrd="6" destOrd="0" presId="urn:microsoft.com/office/officeart/2005/8/layout/vList6"/>
    <dgm:cxn modelId="{8C28B74F-5400-4517-9BF7-1A02AA948E49}" type="presParOf" srcId="{976769A4-E9B7-4570-84A8-46CEA3B61FC0}" destId="{C9191D14-DA18-4A82-A8C1-45F8E452329E}" srcOrd="0" destOrd="0" presId="urn:microsoft.com/office/officeart/2005/8/layout/vList6"/>
    <dgm:cxn modelId="{9870C7C6-DA5C-4DFB-90C4-9F25299EB75C}" type="presParOf" srcId="{976769A4-E9B7-4570-84A8-46CEA3B61FC0}" destId="{6083EBC1-8C7B-4E67-AF7B-55AC098E5D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A8B37-6F29-4167-93FE-EC926897F791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4D0A5D-AF96-4028-8BD2-B80679AC311C}">
      <dgm:prSet phldrT="[Text]" custT="1"/>
      <dgm:spPr/>
      <dgm:t>
        <a:bodyPr/>
        <a:lstStyle/>
        <a:p>
          <a:r>
            <a:rPr lang="en-US" sz="1200" b="1" dirty="0">
              <a:latin typeface="Century Gothic" pitchFamily="34" charset="0"/>
            </a:rPr>
            <a:t>UNIVERSITY</a:t>
          </a:r>
        </a:p>
      </dgm:t>
    </dgm:pt>
    <dgm:pt modelId="{7467672B-95E5-4A58-9EAA-55AA47A101AE}" type="parTrans" cxnId="{0610A37D-5D44-402B-857C-7A2780251E94}">
      <dgm:prSet/>
      <dgm:spPr/>
      <dgm:t>
        <a:bodyPr/>
        <a:lstStyle/>
        <a:p>
          <a:endParaRPr lang="en-US"/>
        </a:p>
      </dgm:t>
    </dgm:pt>
    <dgm:pt modelId="{66A43C69-A2E2-4EDC-8AC7-FBF8B202A17E}" type="sibTrans" cxnId="{0610A37D-5D44-402B-857C-7A2780251E94}">
      <dgm:prSet/>
      <dgm:spPr/>
      <dgm:t>
        <a:bodyPr/>
        <a:lstStyle/>
        <a:p>
          <a:endParaRPr lang="en-US"/>
        </a:p>
      </dgm:t>
    </dgm:pt>
    <dgm:pt modelId="{DCC36B56-D69F-42E2-9BD8-527E6A042E46}">
      <dgm:prSet phldrT="[Text]" custT="1"/>
      <dgm:spPr/>
      <dgm:t>
        <a:bodyPr/>
        <a:lstStyle/>
        <a:p>
          <a:r>
            <a:rPr lang="en-US" sz="1050" b="1" dirty="0">
              <a:latin typeface="Century Gothic" pitchFamily="34" charset="0"/>
            </a:rPr>
            <a:t>GOVERNMENT</a:t>
          </a:r>
        </a:p>
      </dgm:t>
    </dgm:pt>
    <dgm:pt modelId="{3937CA20-E475-4778-A338-83891D9A215C}" type="parTrans" cxnId="{F06908EE-15A9-4FCF-ADF3-E627D208D9A8}">
      <dgm:prSet/>
      <dgm:spPr/>
      <dgm:t>
        <a:bodyPr/>
        <a:lstStyle/>
        <a:p>
          <a:endParaRPr lang="en-US"/>
        </a:p>
      </dgm:t>
    </dgm:pt>
    <dgm:pt modelId="{679DC2D2-5A54-4E29-9B4C-F55FA1EC4CD5}" type="sibTrans" cxnId="{F06908EE-15A9-4FCF-ADF3-E627D208D9A8}">
      <dgm:prSet/>
      <dgm:spPr/>
      <dgm:t>
        <a:bodyPr/>
        <a:lstStyle/>
        <a:p>
          <a:endParaRPr lang="en-US"/>
        </a:p>
      </dgm:t>
    </dgm:pt>
    <dgm:pt modelId="{22FF2AFA-3A21-4B26-ABC1-45816A23CDE4}">
      <dgm:prSet phldrT="[Text]" custT="1"/>
      <dgm:spPr/>
      <dgm:t>
        <a:bodyPr/>
        <a:lstStyle/>
        <a:p>
          <a:r>
            <a:rPr lang="en-US" sz="1200" b="1" dirty="0">
              <a:latin typeface="Century Gothic" pitchFamily="34" charset="0"/>
            </a:rPr>
            <a:t>INDUSTRY PARTNERS</a:t>
          </a:r>
        </a:p>
      </dgm:t>
    </dgm:pt>
    <dgm:pt modelId="{C8F36114-9163-42C4-A134-1351F8AFFCD2}" type="parTrans" cxnId="{05B375F8-713F-4F88-8E8B-14A55FC78713}">
      <dgm:prSet/>
      <dgm:spPr/>
      <dgm:t>
        <a:bodyPr/>
        <a:lstStyle/>
        <a:p>
          <a:endParaRPr lang="en-US"/>
        </a:p>
      </dgm:t>
    </dgm:pt>
    <dgm:pt modelId="{2FCE7366-B57A-458D-A6E6-8A4C3F432A9A}" type="sibTrans" cxnId="{05B375F8-713F-4F88-8E8B-14A55FC78713}">
      <dgm:prSet/>
      <dgm:spPr/>
      <dgm:t>
        <a:bodyPr/>
        <a:lstStyle/>
        <a:p>
          <a:endParaRPr lang="en-US"/>
        </a:p>
      </dgm:t>
    </dgm:pt>
    <dgm:pt modelId="{62378088-4C3B-4B6E-BA2B-DA037D0AA582}">
      <dgm:prSet phldrT="[Text]" custT="1"/>
      <dgm:spPr/>
      <dgm:t>
        <a:bodyPr/>
        <a:lstStyle/>
        <a:p>
          <a:r>
            <a:rPr lang="en-US" sz="1100" b="1" dirty="0">
              <a:latin typeface="Century Gothic" pitchFamily="34" charset="0"/>
            </a:rPr>
            <a:t>COMMUNITY</a:t>
          </a:r>
        </a:p>
      </dgm:t>
    </dgm:pt>
    <dgm:pt modelId="{2B238474-3BC1-4B20-BE3F-C11FB6B44339}" type="parTrans" cxnId="{DB6743A0-2E27-4A10-80AE-1563E9321ACC}">
      <dgm:prSet/>
      <dgm:spPr/>
      <dgm:t>
        <a:bodyPr/>
        <a:lstStyle/>
        <a:p>
          <a:endParaRPr lang="en-US"/>
        </a:p>
      </dgm:t>
    </dgm:pt>
    <dgm:pt modelId="{10007C11-0786-483E-BF48-EF9E4F2671E4}" type="sibTrans" cxnId="{DB6743A0-2E27-4A10-80AE-1563E9321ACC}">
      <dgm:prSet/>
      <dgm:spPr/>
      <dgm:t>
        <a:bodyPr/>
        <a:lstStyle/>
        <a:p>
          <a:endParaRPr lang="en-US"/>
        </a:p>
      </dgm:t>
    </dgm:pt>
    <dgm:pt modelId="{C4A62CCB-DF8F-446E-8C7B-8B0C1709B935}" type="pres">
      <dgm:prSet presAssocID="{1D3A8B37-6F29-4167-93FE-EC926897F79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1D2F17D-52C9-4235-89A0-969C84E5B607}" type="pres">
      <dgm:prSet presAssocID="{1D3A8B37-6F29-4167-93FE-EC926897F791}" presName="children" presStyleCnt="0"/>
      <dgm:spPr/>
    </dgm:pt>
    <dgm:pt modelId="{49C3CB04-1155-4B88-806A-1717B6FA9639}" type="pres">
      <dgm:prSet presAssocID="{1D3A8B37-6F29-4167-93FE-EC926897F791}" presName="childPlaceholder" presStyleCnt="0"/>
      <dgm:spPr/>
    </dgm:pt>
    <dgm:pt modelId="{32B76EED-41C7-4C2D-B752-5AFC856C6A92}" type="pres">
      <dgm:prSet presAssocID="{1D3A8B37-6F29-4167-93FE-EC926897F791}" presName="circle" presStyleCnt="0"/>
      <dgm:spPr/>
    </dgm:pt>
    <dgm:pt modelId="{459E87AD-597F-4701-9238-2F573D082D22}" type="pres">
      <dgm:prSet presAssocID="{1D3A8B37-6F29-4167-93FE-EC926897F791}" presName="quadrant1" presStyleLbl="node1" presStyleIdx="0" presStyleCnt="4" custLinFactNeighborX="-1994" custLinFactNeighborY="-712">
        <dgm:presLayoutVars>
          <dgm:chMax val="1"/>
          <dgm:bulletEnabled val="1"/>
        </dgm:presLayoutVars>
      </dgm:prSet>
      <dgm:spPr/>
    </dgm:pt>
    <dgm:pt modelId="{4B9B9500-8E4D-4FEB-8484-BB2B23A20A09}" type="pres">
      <dgm:prSet presAssocID="{1D3A8B37-6F29-4167-93FE-EC926897F79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CE875F7-8622-474D-9AE1-77DD1D9D9581}" type="pres">
      <dgm:prSet presAssocID="{1D3A8B37-6F29-4167-93FE-EC926897F79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50BBF8B-84E1-4F97-8E16-77AD88D97DCE}" type="pres">
      <dgm:prSet presAssocID="{1D3A8B37-6F29-4167-93FE-EC926897F79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426D68E-2231-49B9-ABC8-2F90692F40F9}" type="pres">
      <dgm:prSet presAssocID="{1D3A8B37-6F29-4167-93FE-EC926897F791}" presName="quadrantPlaceholder" presStyleCnt="0"/>
      <dgm:spPr/>
    </dgm:pt>
    <dgm:pt modelId="{CE712E06-7A22-4BC3-BDD9-1F4A7F14BE3E}" type="pres">
      <dgm:prSet presAssocID="{1D3A8B37-6F29-4167-93FE-EC926897F791}" presName="center1" presStyleLbl="fgShp" presStyleIdx="0" presStyleCnt="2"/>
      <dgm:spPr/>
    </dgm:pt>
    <dgm:pt modelId="{CB57E914-72C6-4B61-BF3A-7FBC8EBAAF3F}" type="pres">
      <dgm:prSet presAssocID="{1D3A8B37-6F29-4167-93FE-EC926897F791}" presName="center2" presStyleLbl="fgShp" presStyleIdx="1" presStyleCnt="2"/>
      <dgm:spPr/>
    </dgm:pt>
  </dgm:ptLst>
  <dgm:cxnLst>
    <dgm:cxn modelId="{F5C25446-3026-41F5-B4BF-0905246465C3}" type="presOf" srcId="{254D0A5D-AF96-4028-8BD2-B80679AC311C}" destId="{459E87AD-597F-4701-9238-2F573D082D22}" srcOrd="0" destOrd="0" presId="urn:microsoft.com/office/officeart/2005/8/layout/cycle4"/>
    <dgm:cxn modelId="{F7C2844B-3AC1-485E-A417-511CE78D8F2C}" type="presOf" srcId="{DCC36B56-D69F-42E2-9BD8-527E6A042E46}" destId="{4B9B9500-8E4D-4FEB-8484-BB2B23A20A09}" srcOrd="0" destOrd="0" presId="urn:microsoft.com/office/officeart/2005/8/layout/cycle4"/>
    <dgm:cxn modelId="{F9B63E57-F853-4214-BE3A-C2D2FF4DCCDB}" type="presOf" srcId="{22FF2AFA-3A21-4B26-ABC1-45816A23CDE4}" destId="{3CE875F7-8622-474D-9AE1-77DD1D9D9581}" srcOrd="0" destOrd="0" presId="urn:microsoft.com/office/officeart/2005/8/layout/cycle4"/>
    <dgm:cxn modelId="{0610A37D-5D44-402B-857C-7A2780251E94}" srcId="{1D3A8B37-6F29-4167-93FE-EC926897F791}" destId="{254D0A5D-AF96-4028-8BD2-B80679AC311C}" srcOrd="0" destOrd="0" parTransId="{7467672B-95E5-4A58-9EAA-55AA47A101AE}" sibTransId="{66A43C69-A2E2-4EDC-8AC7-FBF8B202A17E}"/>
    <dgm:cxn modelId="{1663CE82-83DB-48E8-8877-0426FB81909C}" type="presOf" srcId="{62378088-4C3B-4B6E-BA2B-DA037D0AA582}" destId="{850BBF8B-84E1-4F97-8E16-77AD88D97DCE}" srcOrd="0" destOrd="0" presId="urn:microsoft.com/office/officeart/2005/8/layout/cycle4"/>
    <dgm:cxn modelId="{DB6743A0-2E27-4A10-80AE-1563E9321ACC}" srcId="{1D3A8B37-6F29-4167-93FE-EC926897F791}" destId="{62378088-4C3B-4B6E-BA2B-DA037D0AA582}" srcOrd="3" destOrd="0" parTransId="{2B238474-3BC1-4B20-BE3F-C11FB6B44339}" sibTransId="{10007C11-0786-483E-BF48-EF9E4F2671E4}"/>
    <dgm:cxn modelId="{EECBB8B5-2037-4F8B-977E-525FF21D50C1}" type="presOf" srcId="{1D3A8B37-6F29-4167-93FE-EC926897F791}" destId="{C4A62CCB-DF8F-446E-8C7B-8B0C1709B935}" srcOrd="0" destOrd="0" presId="urn:microsoft.com/office/officeart/2005/8/layout/cycle4"/>
    <dgm:cxn modelId="{F06908EE-15A9-4FCF-ADF3-E627D208D9A8}" srcId="{1D3A8B37-6F29-4167-93FE-EC926897F791}" destId="{DCC36B56-D69F-42E2-9BD8-527E6A042E46}" srcOrd="1" destOrd="0" parTransId="{3937CA20-E475-4778-A338-83891D9A215C}" sibTransId="{679DC2D2-5A54-4E29-9B4C-F55FA1EC4CD5}"/>
    <dgm:cxn modelId="{05B375F8-713F-4F88-8E8B-14A55FC78713}" srcId="{1D3A8B37-6F29-4167-93FE-EC926897F791}" destId="{22FF2AFA-3A21-4B26-ABC1-45816A23CDE4}" srcOrd="2" destOrd="0" parTransId="{C8F36114-9163-42C4-A134-1351F8AFFCD2}" sibTransId="{2FCE7366-B57A-458D-A6E6-8A4C3F432A9A}"/>
    <dgm:cxn modelId="{2C0FAFD9-AA79-4942-B119-E5C8D2A9245D}" type="presParOf" srcId="{C4A62CCB-DF8F-446E-8C7B-8B0C1709B935}" destId="{D1D2F17D-52C9-4235-89A0-969C84E5B607}" srcOrd="0" destOrd="0" presId="urn:microsoft.com/office/officeart/2005/8/layout/cycle4"/>
    <dgm:cxn modelId="{3862B939-F7C2-4D93-A1EE-25DF8EE3F0C4}" type="presParOf" srcId="{D1D2F17D-52C9-4235-89A0-969C84E5B607}" destId="{49C3CB04-1155-4B88-806A-1717B6FA9639}" srcOrd="0" destOrd="0" presId="urn:microsoft.com/office/officeart/2005/8/layout/cycle4"/>
    <dgm:cxn modelId="{9A40D1E6-DBDC-48C4-AB97-9CBC981B49E2}" type="presParOf" srcId="{C4A62CCB-DF8F-446E-8C7B-8B0C1709B935}" destId="{32B76EED-41C7-4C2D-B752-5AFC856C6A92}" srcOrd="1" destOrd="0" presId="urn:microsoft.com/office/officeart/2005/8/layout/cycle4"/>
    <dgm:cxn modelId="{B17FDD0D-C5EA-4EF0-BA01-2B0051AC0036}" type="presParOf" srcId="{32B76EED-41C7-4C2D-B752-5AFC856C6A92}" destId="{459E87AD-597F-4701-9238-2F573D082D22}" srcOrd="0" destOrd="0" presId="urn:microsoft.com/office/officeart/2005/8/layout/cycle4"/>
    <dgm:cxn modelId="{57E39982-26E2-4A19-9A2E-A9AF906CECBB}" type="presParOf" srcId="{32B76EED-41C7-4C2D-B752-5AFC856C6A92}" destId="{4B9B9500-8E4D-4FEB-8484-BB2B23A20A09}" srcOrd="1" destOrd="0" presId="urn:microsoft.com/office/officeart/2005/8/layout/cycle4"/>
    <dgm:cxn modelId="{437DB59F-2EF1-4D37-9616-67F62C85C305}" type="presParOf" srcId="{32B76EED-41C7-4C2D-B752-5AFC856C6A92}" destId="{3CE875F7-8622-474D-9AE1-77DD1D9D9581}" srcOrd="2" destOrd="0" presId="urn:microsoft.com/office/officeart/2005/8/layout/cycle4"/>
    <dgm:cxn modelId="{AFB010F7-9E54-4938-8D0B-CCA388F24C40}" type="presParOf" srcId="{32B76EED-41C7-4C2D-B752-5AFC856C6A92}" destId="{850BBF8B-84E1-4F97-8E16-77AD88D97DCE}" srcOrd="3" destOrd="0" presId="urn:microsoft.com/office/officeart/2005/8/layout/cycle4"/>
    <dgm:cxn modelId="{8D532068-33FD-45FE-8D7A-C6A8DB5F248F}" type="presParOf" srcId="{32B76EED-41C7-4C2D-B752-5AFC856C6A92}" destId="{1426D68E-2231-49B9-ABC8-2F90692F40F9}" srcOrd="4" destOrd="0" presId="urn:microsoft.com/office/officeart/2005/8/layout/cycle4"/>
    <dgm:cxn modelId="{54D851C1-746A-4EB8-9474-6C9652D6684F}" type="presParOf" srcId="{C4A62CCB-DF8F-446E-8C7B-8B0C1709B935}" destId="{CE712E06-7A22-4BC3-BDD9-1F4A7F14BE3E}" srcOrd="2" destOrd="0" presId="urn:microsoft.com/office/officeart/2005/8/layout/cycle4"/>
    <dgm:cxn modelId="{B1E151B8-5659-467C-9AEE-706599004C37}" type="presParOf" srcId="{C4A62CCB-DF8F-446E-8C7B-8B0C1709B935}" destId="{CB57E914-72C6-4B61-BF3A-7FBC8EBAAF3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35912-2B64-49A4-A06E-395B06E1994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CC41E0C2-5DA4-4959-8067-1C300857E0A0}">
      <dgm:prSet phldrT="[Text]"/>
      <dgm:spPr/>
      <dgm:t>
        <a:bodyPr/>
        <a:lstStyle/>
        <a:p>
          <a:r>
            <a:rPr lang="en-US" b="1" dirty="0"/>
            <a:t>Stimulate student interest and drive passion towards STEM by creation of innovators skill &amp; culture</a:t>
          </a:r>
        </a:p>
      </dgm:t>
    </dgm:pt>
    <dgm:pt modelId="{E65147F4-145A-4EB1-9B4E-5B5DD4618AFD}" type="parTrans" cxnId="{BA933E1D-EA88-4637-BA71-8868DA22CAC7}">
      <dgm:prSet/>
      <dgm:spPr/>
      <dgm:t>
        <a:bodyPr/>
        <a:lstStyle/>
        <a:p>
          <a:endParaRPr lang="en-US"/>
        </a:p>
      </dgm:t>
    </dgm:pt>
    <dgm:pt modelId="{9CEA2348-A634-4B53-8D84-F043F106501A}" type="sibTrans" cxnId="{BA933E1D-EA88-4637-BA71-8868DA22CAC7}">
      <dgm:prSet/>
      <dgm:spPr/>
      <dgm:t>
        <a:bodyPr/>
        <a:lstStyle/>
        <a:p>
          <a:endParaRPr lang="en-US"/>
        </a:p>
      </dgm:t>
    </dgm:pt>
    <dgm:pt modelId="{0064C79C-1E0B-4FF1-B121-AF7DE8C3C03B}">
      <dgm:prSet phldrT="[Text]"/>
      <dgm:spPr/>
      <dgm:t>
        <a:bodyPr/>
        <a:lstStyle/>
        <a:p>
          <a:r>
            <a:rPr lang="en-US" b="1" dirty="0"/>
            <a:t>Stimulate innovators culture &amp; skills and inspire Malaysian interest towards life-long learning of science, technology and innovation</a:t>
          </a:r>
        </a:p>
      </dgm:t>
    </dgm:pt>
    <dgm:pt modelId="{7B0BE79E-A179-4DDE-A197-62F8EC4CCC6C}" type="parTrans" cxnId="{F4668860-A7FA-49FC-B309-B22EFF802E5E}">
      <dgm:prSet/>
      <dgm:spPr/>
      <dgm:t>
        <a:bodyPr/>
        <a:lstStyle/>
        <a:p>
          <a:endParaRPr lang="en-US"/>
        </a:p>
      </dgm:t>
    </dgm:pt>
    <dgm:pt modelId="{48F96939-C9ED-40F4-84DB-41D3CB48C876}" type="sibTrans" cxnId="{F4668860-A7FA-49FC-B309-B22EFF802E5E}">
      <dgm:prSet/>
      <dgm:spPr/>
      <dgm:t>
        <a:bodyPr/>
        <a:lstStyle/>
        <a:p>
          <a:endParaRPr lang="en-US"/>
        </a:p>
      </dgm:t>
    </dgm:pt>
    <dgm:pt modelId="{F8C938E1-BF2A-4A34-90E1-ACA730B9B0CD}">
      <dgm:prSet phldrT="[Text]"/>
      <dgm:spPr/>
      <dgm:t>
        <a:bodyPr/>
        <a:lstStyle/>
        <a:p>
          <a:r>
            <a:rPr lang="en-US" b="1" dirty="0"/>
            <a:t>Develop learning experiences that promote critical and process driven thinking skills</a:t>
          </a:r>
          <a:endParaRPr lang="en-US" b="1" dirty="0">
            <a:latin typeface="Century Gothic" pitchFamily="34" charset="0"/>
          </a:endParaRPr>
        </a:p>
      </dgm:t>
    </dgm:pt>
    <dgm:pt modelId="{FFC27408-A32D-4C26-942B-8DAC5A98B9F4}" type="parTrans" cxnId="{915283D3-6BDA-4F0D-B265-69529438E791}">
      <dgm:prSet/>
      <dgm:spPr/>
      <dgm:t>
        <a:bodyPr/>
        <a:lstStyle/>
        <a:p>
          <a:endParaRPr lang="en-US"/>
        </a:p>
      </dgm:t>
    </dgm:pt>
    <dgm:pt modelId="{13A37D07-1BAA-476E-BE6D-885125A02E88}" type="sibTrans" cxnId="{915283D3-6BDA-4F0D-B265-69529438E791}">
      <dgm:prSet/>
      <dgm:spPr/>
      <dgm:t>
        <a:bodyPr/>
        <a:lstStyle/>
        <a:p>
          <a:endParaRPr lang="en-US"/>
        </a:p>
      </dgm:t>
    </dgm:pt>
    <dgm:pt modelId="{39DD6445-9640-4682-860F-A59453352D8E}">
      <dgm:prSet/>
      <dgm:spPr/>
      <dgm:t>
        <a:bodyPr/>
        <a:lstStyle/>
        <a:p>
          <a:r>
            <a:rPr lang="en-US" b="1" dirty="0"/>
            <a:t>Develop sustainable talent pipeline in STEM by creating talent pool in STEM related studies to inspire the young generation to pursue careers in STEM </a:t>
          </a:r>
          <a:endParaRPr lang="en-US" b="1" dirty="0">
            <a:latin typeface="Century Gothic" pitchFamily="34" charset="0"/>
          </a:endParaRPr>
        </a:p>
      </dgm:t>
    </dgm:pt>
    <dgm:pt modelId="{8090BA68-FC82-44F7-926F-95F6BC110AA7}" type="parTrans" cxnId="{46A3B85D-DA7A-422E-9957-FD13890F06AA}">
      <dgm:prSet/>
      <dgm:spPr/>
      <dgm:t>
        <a:bodyPr/>
        <a:lstStyle/>
        <a:p>
          <a:endParaRPr lang="en-US"/>
        </a:p>
      </dgm:t>
    </dgm:pt>
    <dgm:pt modelId="{07854E95-C173-453D-9983-D2773C769D50}" type="sibTrans" cxnId="{46A3B85D-DA7A-422E-9957-FD13890F06AA}">
      <dgm:prSet/>
      <dgm:spPr/>
      <dgm:t>
        <a:bodyPr/>
        <a:lstStyle/>
        <a:p>
          <a:endParaRPr lang="en-US"/>
        </a:p>
      </dgm:t>
    </dgm:pt>
    <dgm:pt modelId="{74A03229-B147-4339-8853-EBA9A3FA13D0}">
      <dgm:prSet/>
      <dgm:spPr/>
      <dgm:t>
        <a:bodyPr/>
        <a:lstStyle/>
        <a:p>
          <a:r>
            <a:rPr lang="en-US" b="1" dirty="0"/>
            <a:t>Develop technical skills &amp; creative mindsets through hands-on activities and experiential learning approach</a:t>
          </a:r>
        </a:p>
      </dgm:t>
    </dgm:pt>
    <dgm:pt modelId="{11B25794-B4F6-4A24-ABEB-5621DC5E4B9A}" type="parTrans" cxnId="{37682095-29E5-4FFF-9371-E2544B00470E}">
      <dgm:prSet/>
      <dgm:spPr/>
      <dgm:t>
        <a:bodyPr/>
        <a:lstStyle/>
        <a:p>
          <a:endParaRPr lang="en-US"/>
        </a:p>
      </dgm:t>
    </dgm:pt>
    <dgm:pt modelId="{CAAFCA7C-3CDC-468F-BA3A-234C47CCEC7E}" type="sibTrans" cxnId="{37682095-29E5-4FFF-9371-E2544B00470E}">
      <dgm:prSet/>
      <dgm:spPr/>
      <dgm:t>
        <a:bodyPr/>
        <a:lstStyle/>
        <a:p>
          <a:endParaRPr lang="en-US"/>
        </a:p>
      </dgm:t>
    </dgm:pt>
    <dgm:pt modelId="{D3546FEE-DE08-47AB-B8EB-FDD53F8788D1}" type="pres">
      <dgm:prSet presAssocID="{8E535912-2B64-49A4-A06E-395B06E19942}" presName="linearFlow" presStyleCnt="0">
        <dgm:presLayoutVars>
          <dgm:dir/>
          <dgm:resizeHandles val="exact"/>
        </dgm:presLayoutVars>
      </dgm:prSet>
      <dgm:spPr/>
    </dgm:pt>
    <dgm:pt modelId="{DC689802-0FF2-480C-8278-1BC6C78CFA3D}" type="pres">
      <dgm:prSet presAssocID="{CC41E0C2-5DA4-4959-8067-1C300857E0A0}" presName="composite" presStyleCnt="0"/>
      <dgm:spPr/>
    </dgm:pt>
    <dgm:pt modelId="{040404F4-EFE7-452C-B554-386941E47928}" type="pres">
      <dgm:prSet presAssocID="{CC41E0C2-5DA4-4959-8067-1C300857E0A0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7C4F03D-C128-4F53-A456-15AE9FBC402F}" type="pres">
      <dgm:prSet presAssocID="{CC41E0C2-5DA4-4959-8067-1C300857E0A0}" presName="txShp" presStyleLbl="node1" presStyleIdx="0" presStyleCnt="5">
        <dgm:presLayoutVars>
          <dgm:bulletEnabled val="1"/>
        </dgm:presLayoutVars>
      </dgm:prSet>
      <dgm:spPr/>
    </dgm:pt>
    <dgm:pt modelId="{F563F2DF-DB71-468E-B5D1-46E4B272A0A0}" type="pres">
      <dgm:prSet presAssocID="{9CEA2348-A634-4B53-8D84-F043F106501A}" presName="spacing" presStyleCnt="0"/>
      <dgm:spPr/>
    </dgm:pt>
    <dgm:pt modelId="{20F7B510-8C37-458C-9112-AECFCCDEDD2C}" type="pres">
      <dgm:prSet presAssocID="{0064C79C-1E0B-4FF1-B121-AF7DE8C3C03B}" presName="composite" presStyleCnt="0"/>
      <dgm:spPr/>
    </dgm:pt>
    <dgm:pt modelId="{58D025D9-23A1-4D1C-AEE3-72F0AAE59B49}" type="pres">
      <dgm:prSet presAssocID="{0064C79C-1E0B-4FF1-B121-AF7DE8C3C03B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8369F6D-C8D7-4821-80BB-86EF2C56509A}" type="pres">
      <dgm:prSet presAssocID="{0064C79C-1E0B-4FF1-B121-AF7DE8C3C03B}" presName="txShp" presStyleLbl="node1" presStyleIdx="1" presStyleCnt="5">
        <dgm:presLayoutVars>
          <dgm:bulletEnabled val="1"/>
        </dgm:presLayoutVars>
      </dgm:prSet>
      <dgm:spPr/>
    </dgm:pt>
    <dgm:pt modelId="{157D5190-192F-4485-B8D2-BACCC3DD27BE}" type="pres">
      <dgm:prSet presAssocID="{48F96939-C9ED-40F4-84DB-41D3CB48C876}" presName="spacing" presStyleCnt="0"/>
      <dgm:spPr/>
    </dgm:pt>
    <dgm:pt modelId="{608CC2D0-1BFA-4FE3-8F46-D585DC099FF1}" type="pres">
      <dgm:prSet presAssocID="{74A03229-B147-4339-8853-EBA9A3FA13D0}" presName="composite" presStyleCnt="0"/>
      <dgm:spPr/>
    </dgm:pt>
    <dgm:pt modelId="{26566AE6-1FF5-490F-8966-B33CD6C35C9E}" type="pres">
      <dgm:prSet presAssocID="{74A03229-B147-4339-8853-EBA9A3FA13D0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1E0839A-8298-42CB-88E5-3A1B026679B1}" type="pres">
      <dgm:prSet presAssocID="{74A03229-B147-4339-8853-EBA9A3FA13D0}" presName="txShp" presStyleLbl="node1" presStyleIdx="2" presStyleCnt="5">
        <dgm:presLayoutVars>
          <dgm:bulletEnabled val="1"/>
        </dgm:presLayoutVars>
      </dgm:prSet>
      <dgm:spPr/>
    </dgm:pt>
    <dgm:pt modelId="{352B3C2A-30A5-4AF9-B7CC-4CE595CA4743}" type="pres">
      <dgm:prSet presAssocID="{CAAFCA7C-3CDC-468F-BA3A-234C47CCEC7E}" presName="spacing" presStyleCnt="0"/>
      <dgm:spPr/>
    </dgm:pt>
    <dgm:pt modelId="{FE8F37BD-31F0-49DE-9BEF-9657E3298C1A}" type="pres">
      <dgm:prSet presAssocID="{F8C938E1-BF2A-4A34-90E1-ACA730B9B0CD}" presName="composite" presStyleCnt="0"/>
      <dgm:spPr/>
    </dgm:pt>
    <dgm:pt modelId="{252E5B8C-ABAC-4C45-9277-2627E784B64A}" type="pres">
      <dgm:prSet presAssocID="{F8C938E1-BF2A-4A34-90E1-ACA730B9B0CD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BDD3544B-9AD2-442C-B78A-16F6B43BE615}" type="pres">
      <dgm:prSet presAssocID="{F8C938E1-BF2A-4A34-90E1-ACA730B9B0CD}" presName="txShp" presStyleLbl="node1" presStyleIdx="3" presStyleCnt="5">
        <dgm:presLayoutVars>
          <dgm:bulletEnabled val="1"/>
        </dgm:presLayoutVars>
      </dgm:prSet>
      <dgm:spPr/>
    </dgm:pt>
    <dgm:pt modelId="{61E98D1D-C9C1-43E2-B10E-5EBC827E8759}" type="pres">
      <dgm:prSet presAssocID="{13A37D07-1BAA-476E-BE6D-885125A02E88}" presName="spacing" presStyleCnt="0"/>
      <dgm:spPr/>
    </dgm:pt>
    <dgm:pt modelId="{0C23A93F-6E00-48CB-B341-13A777EC29E9}" type="pres">
      <dgm:prSet presAssocID="{39DD6445-9640-4682-860F-A59453352D8E}" presName="composite" presStyleCnt="0"/>
      <dgm:spPr/>
    </dgm:pt>
    <dgm:pt modelId="{B85B3B0A-5109-4265-AA96-1B4B1C6C8DE2}" type="pres">
      <dgm:prSet presAssocID="{39DD6445-9640-4682-860F-A59453352D8E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F9BE7454-C727-4B99-A687-90FDE3D4EB11}" type="pres">
      <dgm:prSet presAssocID="{39DD6445-9640-4682-860F-A59453352D8E}" presName="txShp" presStyleLbl="node1" presStyleIdx="4" presStyleCnt="5">
        <dgm:presLayoutVars>
          <dgm:bulletEnabled val="1"/>
        </dgm:presLayoutVars>
      </dgm:prSet>
      <dgm:spPr/>
    </dgm:pt>
  </dgm:ptLst>
  <dgm:cxnLst>
    <dgm:cxn modelId="{B09CB402-CD9A-4AB0-B756-8D9B3C9815C7}" type="presOf" srcId="{0064C79C-1E0B-4FF1-B121-AF7DE8C3C03B}" destId="{A8369F6D-C8D7-4821-80BB-86EF2C56509A}" srcOrd="0" destOrd="0" presId="urn:microsoft.com/office/officeart/2005/8/layout/vList3"/>
    <dgm:cxn modelId="{56E1AF04-0403-42DB-8B77-9205A75AD061}" type="presOf" srcId="{CC41E0C2-5DA4-4959-8067-1C300857E0A0}" destId="{D7C4F03D-C128-4F53-A456-15AE9FBC402F}" srcOrd="0" destOrd="0" presId="urn:microsoft.com/office/officeart/2005/8/layout/vList3"/>
    <dgm:cxn modelId="{AD2D1519-670A-4D3F-921F-3B054B49E2CA}" type="presOf" srcId="{74A03229-B147-4339-8853-EBA9A3FA13D0}" destId="{01E0839A-8298-42CB-88E5-3A1B026679B1}" srcOrd="0" destOrd="0" presId="urn:microsoft.com/office/officeart/2005/8/layout/vList3"/>
    <dgm:cxn modelId="{BA933E1D-EA88-4637-BA71-8868DA22CAC7}" srcId="{8E535912-2B64-49A4-A06E-395B06E19942}" destId="{CC41E0C2-5DA4-4959-8067-1C300857E0A0}" srcOrd="0" destOrd="0" parTransId="{E65147F4-145A-4EB1-9B4E-5B5DD4618AFD}" sibTransId="{9CEA2348-A634-4B53-8D84-F043F106501A}"/>
    <dgm:cxn modelId="{46A3B85D-DA7A-422E-9957-FD13890F06AA}" srcId="{8E535912-2B64-49A4-A06E-395B06E19942}" destId="{39DD6445-9640-4682-860F-A59453352D8E}" srcOrd="4" destOrd="0" parTransId="{8090BA68-FC82-44F7-926F-95F6BC110AA7}" sibTransId="{07854E95-C173-453D-9983-D2773C769D50}"/>
    <dgm:cxn modelId="{F4668860-A7FA-49FC-B309-B22EFF802E5E}" srcId="{8E535912-2B64-49A4-A06E-395B06E19942}" destId="{0064C79C-1E0B-4FF1-B121-AF7DE8C3C03B}" srcOrd="1" destOrd="0" parTransId="{7B0BE79E-A179-4DDE-A197-62F8EC4CCC6C}" sibTransId="{48F96939-C9ED-40F4-84DB-41D3CB48C876}"/>
    <dgm:cxn modelId="{562A008D-175F-401D-A486-B299F97FB682}" type="presOf" srcId="{F8C938E1-BF2A-4A34-90E1-ACA730B9B0CD}" destId="{BDD3544B-9AD2-442C-B78A-16F6B43BE615}" srcOrd="0" destOrd="0" presId="urn:microsoft.com/office/officeart/2005/8/layout/vList3"/>
    <dgm:cxn modelId="{37682095-29E5-4FFF-9371-E2544B00470E}" srcId="{8E535912-2B64-49A4-A06E-395B06E19942}" destId="{74A03229-B147-4339-8853-EBA9A3FA13D0}" srcOrd="2" destOrd="0" parTransId="{11B25794-B4F6-4A24-ABEB-5621DC5E4B9A}" sibTransId="{CAAFCA7C-3CDC-468F-BA3A-234C47CCEC7E}"/>
    <dgm:cxn modelId="{3A4DF5B7-78BC-4C35-AD69-C84AAD5FBE77}" type="presOf" srcId="{39DD6445-9640-4682-860F-A59453352D8E}" destId="{F9BE7454-C727-4B99-A687-90FDE3D4EB11}" srcOrd="0" destOrd="0" presId="urn:microsoft.com/office/officeart/2005/8/layout/vList3"/>
    <dgm:cxn modelId="{34F5E1BE-4417-44A3-AF26-93107E0EB1C6}" type="presOf" srcId="{8E535912-2B64-49A4-A06E-395B06E19942}" destId="{D3546FEE-DE08-47AB-B8EB-FDD53F8788D1}" srcOrd="0" destOrd="0" presId="urn:microsoft.com/office/officeart/2005/8/layout/vList3"/>
    <dgm:cxn modelId="{915283D3-6BDA-4F0D-B265-69529438E791}" srcId="{8E535912-2B64-49A4-A06E-395B06E19942}" destId="{F8C938E1-BF2A-4A34-90E1-ACA730B9B0CD}" srcOrd="3" destOrd="0" parTransId="{FFC27408-A32D-4C26-942B-8DAC5A98B9F4}" sibTransId="{13A37D07-1BAA-476E-BE6D-885125A02E88}"/>
    <dgm:cxn modelId="{DE8E921C-5744-42B8-84DD-476E75FB318D}" type="presParOf" srcId="{D3546FEE-DE08-47AB-B8EB-FDD53F8788D1}" destId="{DC689802-0FF2-480C-8278-1BC6C78CFA3D}" srcOrd="0" destOrd="0" presId="urn:microsoft.com/office/officeart/2005/8/layout/vList3"/>
    <dgm:cxn modelId="{2413FC19-7B6F-41C8-A8AA-00B23307945C}" type="presParOf" srcId="{DC689802-0FF2-480C-8278-1BC6C78CFA3D}" destId="{040404F4-EFE7-452C-B554-386941E47928}" srcOrd="0" destOrd="0" presId="urn:microsoft.com/office/officeart/2005/8/layout/vList3"/>
    <dgm:cxn modelId="{77B14CCD-50A3-435A-ADD7-82C2BB7F9804}" type="presParOf" srcId="{DC689802-0FF2-480C-8278-1BC6C78CFA3D}" destId="{D7C4F03D-C128-4F53-A456-15AE9FBC402F}" srcOrd="1" destOrd="0" presId="urn:microsoft.com/office/officeart/2005/8/layout/vList3"/>
    <dgm:cxn modelId="{0A98784D-49AE-409E-AD26-49674614125A}" type="presParOf" srcId="{D3546FEE-DE08-47AB-B8EB-FDD53F8788D1}" destId="{F563F2DF-DB71-468E-B5D1-46E4B272A0A0}" srcOrd="1" destOrd="0" presId="urn:microsoft.com/office/officeart/2005/8/layout/vList3"/>
    <dgm:cxn modelId="{D1606E32-64B4-4D32-8ADA-EC734FE4E500}" type="presParOf" srcId="{D3546FEE-DE08-47AB-B8EB-FDD53F8788D1}" destId="{20F7B510-8C37-458C-9112-AECFCCDEDD2C}" srcOrd="2" destOrd="0" presId="urn:microsoft.com/office/officeart/2005/8/layout/vList3"/>
    <dgm:cxn modelId="{3A456216-C590-46F1-8C14-0CB9B8E1D162}" type="presParOf" srcId="{20F7B510-8C37-458C-9112-AECFCCDEDD2C}" destId="{58D025D9-23A1-4D1C-AEE3-72F0AAE59B49}" srcOrd="0" destOrd="0" presId="urn:microsoft.com/office/officeart/2005/8/layout/vList3"/>
    <dgm:cxn modelId="{D543B90B-D72C-4C22-92F2-010F4A613493}" type="presParOf" srcId="{20F7B510-8C37-458C-9112-AECFCCDEDD2C}" destId="{A8369F6D-C8D7-4821-80BB-86EF2C56509A}" srcOrd="1" destOrd="0" presId="urn:microsoft.com/office/officeart/2005/8/layout/vList3"/>
    <dgm:cxn modelId="{54CB99EC-BD3B-4570-84CB-C56B6FDE6216}" type="presParOf" srcId="{D3546FEE-DE08-47AB-B8EB-FDD53F8788D1}" destId="{157D5190-192F-4485-B8D2-BACCC3DD27BE}" srcOrd="3" destOrd="0" presId="urn:microsoft.com/office/officeart/2005/8/layout/vList3"/>
    <dgm:cxn modelId="{BE1FD815-A460-43CD-9E46-4A770044F01C}" type="presParOf" srcId="{D3546FEE-DE08-47AB-B8EB-FDD53F8788D1}" destId="{608CC2D0-1BFA-4FE3-8F46-D585DC099FF1}" srcOrd="4" destOrd="0" presId="urn:microsoft.com/office/officeart/2005/8/layout/vList3"/>
    <dgm:cxn modelId="{3512F334-C2CC-4E5E-A85C-CD09621354E9}" type="presParOf" srcId="{608CC2D0-1BFA-4FE3-8F46-D585DC099FF1}" destId="{26566AE6-1FF5-490F-8966-B33CD6C35C9E}" srcOrd="0" destOrd="0" presId="urn:microsoft.com/office/officeart/2005/8/layout/vList3"/>
    <dgm:cxn modelId="{43021A0A-0FB3-4DE5-9EDC-405276B8B98E}" type="presParOf" srcId="{608CC2D0-1BFA-4FE3-8F46-D585DC099FF1}" destId="{01E0839A-8298-42CB-88E5-3A1B026679B1}" srcOrd="1" destOrd="0" presId="urn:microsoft.com/office/officeart/2005/8/layout/vList3"/>
    <dgm:cxn modelId="{650073D8-D10A-4169-96D5-584EB4FC26A0}" type="presParOf" srcId="{D3546FEE-DE08-47AB-B8EB-FDD53F8788D1}" destId="{352B3C2A-30A5-4AF9-B7CC-4CE595CA4743}" srcOrd="5" destOrd="0" presId="urn:microsoft.com/office/officeart/2005/8/layout/vList3"/>
    <dgm:cxn modelId="{D11E4E06-AB9B-457A-AFAF-FA448832F3FD}" type="presParOf" srcId="{D3546FEE-DE08-47AB-B8EB-FDD53F8788D1}" destId="{FE8F37BD-31F0-49DE-9BEF-9657E3298C1A}" srcOrd="6" destOrd="0" presId="urn:microsoft.com/office/officeart/2005/8/layout/vList3"/>
    <dgm:cxn modelId="{393F3789-B987-4C07-9451-C1AD9C7AEABB}" type="presParOf" srcId="{FE8F37BD-31F0-49DE-9BEF-9657E3298C1A}" destId="{252E5B8C-ABAC-4C45-9277-2627E784B64A}" srcOrd="0" destOrd="0" presId="urn:microsoft.com/office/officeart/2005/8/layout/vList3"/>
    <dgm:cxn modelId="{7FD1F8E7-6046-44EE-BF8D-993A43FC79D1}" type="presParOf" srcId="{FE8F37BD-31F0-49DE-9BEF-9657E3298C1A}" destId="{BDD3544B-9AD2-442C-B78A-16F6B43BE615}" srcOrd="1" destOrd="0" presId="urn:microsoft.com/office/officeart/2005/8/layout/vList3"/>
    <dgm:cxn modelId="{A7B7711D-BBB9-4AE1-9DBE-3DEEDBCD02E9}" type="presParOf" srcId="{D3546FEE-DE08-47AB-B8EB-FDD53F8788D1}" destId="{61E98D1D-C9C1-43E2-B10E-5EBC827E8759}" srcOrd="7" destOrd="0" presId="urn:microsoft.com/office/officeart/2005/8/layout/vList3"/>
    <dgm:cxn modelId="{58DF243D-608D-4C0D-8B51-72F1C7C2CAF6}" type="presParOf" srcId="{D3546FEE-DE08-47AB-B8EB-FDD53F8788D1}" destId="{0C23A93F-6E00-48CB-B341-13A777EC29E9}" srcOrd="8" destOrd="0" presId="urn:microsoft.com/office/officeart/2005/8/layout/vList3"/>
    <dgm:cxn modelId="{6C42A532-7B7F-4C43-9372-71EC24AA4C3B}" type="presParOf" srcId="{0C23A93F-6E00-48CB-B341-13A777EC29E9}" destId="{B85B3B0A-5109-4265-AA96-1B4B1C6C8DE2}" srcOrd="0" destOrd="0" presId="urn:microsoft.com/office/officeart/2005/8/layout/vList3"/>
    <dgm:cxn modelId="{A6A48B2A-C9C1-4DC9-8D7B-B114CD999541}" type="presParOf" srcId="{0C23A93F-6E00-48CB-B341-13A777EC29E9}" destId="{F9BE7454-C727-4B99-A687-90FDE3D4EB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D0D5A7-27A4-419E-8C7B-E90B5E335542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AD3DB771-6C14-4820-9C47-AFE0943B1B1D}">
      <dgm:prSet phldrT="[Text]"/>
      <dgm:spPr/>
      <dgm:t>
        <a:bodyPr/>
        <a:lstStyle/>
        <a:p>
          <a:r>
            <a:rPr lang="en-US" b="1" dirty="0">
              <a:latin typeface="Century Gothic" pitchFamily="34" charset="0"/>
            </a:rPr>
            <a:t>TECHNICAL </a:t>
          </a:r>
        </a:p>
        <a:p>
          <a:r>
            <a:rPr lang="en-US" b="1" dirty="0">
              <a:latin typeface="Century Gothic" pitchFamily="34" charset="0"/>
            </a:rPr>
            <a:t>SKILLS</a:t>
          </a:r>
        </a:p>
      </dgm:t>
    </dgm:pt>
    <dgm:pt modelId="{FD323329-1768-45F7-8EE4-E7C39DDBA1BC}" type="parTrans" cxnId="{FCCCABB2-B7BB-4092-8F3F-18093299FC73}">
      <dgm:prSet/>
      <dgm:spPr/>
      <dgm:t>
        <a:bodyPr/>
        <a:lstStyle/>
        <a:p>
          <a:endParaRPr lang="en-US"/>
        </a:p>
      </dgm:t>
    </dgm:pt>
    <dgm:pt modelId="{80543268-23E2-498B-B02A-3B8D9D03A6F2}" type="sibTrans" cxnId="{FCCCABB2-B7BB-4092-8F3F-18093299FC73}">
      <dgm:prSet/>
      <dgm:spPr/>
      <dgm:t>
        <a:bodyPr/>
        <a:lstStyle/>
        <a:p>
          <a:endParaRPr lang="en-US"/>
        </a:p>
      </dgm:t>
    </dgm:pt>
    <dgm:pt modelId="{E2D44A74-F388-4A05-93CF-C7A49C4C8CE3}">
      <dgm:prSet phldrT="[Text]"/>
      <dgm:spPr/>
      <dgm:t>
        <a:bodyPr/>
        <a:lstStyle/>
        <a:p>
          <a:r>
            <a:rPr lang="en-US" b="1" dirty="0">
              <a:latin typeface="Century Gothic" pitchFamily="34" charset="0"/>
            </a:rPr>
            <a:t>SOFTSKILLS</a:t>
          </a:r>
        </a:p>
      </dgm:t>
    </dgm:pt>
    <dgm:pt modelId="{5F5B7FEE-2B4E-4BAD-A82B-D22AF2AB7996}" type="parTrans" cxnId="{A82A01EB-964C-4B71-A73D-251A2A0FCE5C}">
      <dgm:prSet/>
      <dgm:spPr/>
      <dgm:t>
        <a:bodyPr/>
        <a:lstStyle/>
        <a:p>
          <a:endParaRPr lang="en-US"/>
        </a:p>
      </dgm:t>
    </dgm:pt>
    <dgm:pt modelId="{C2E0AAF1-93DF-4B8D-B1A6-256E21832C2D}" type="sibTrans" cxnId="{A82A01EB-964C-4B71-A73D-251A2A0FCE5C}">
      <dgm:prSet/>
      <dgm:spPr/>
      <dgm:t>
        <a:bodyPr/>
        <a:lstStyle/>
        <a:p>
          <a:endParaRPr lang="en-US"/>
        </a:p>
      </dgm:t>
    </dgm:pt>
    <dgm:pt modelId="{78F0779D-1D94-45B1-9662-E106358843B7}">
      <dgm:prSet phldrT="[Text]"/>
      <dgm:spPr/>
      <dgm:t>
        <a:bodyPr/>
        <a:lstStyle/>
        <a:p>
          <a:r>
            <a:rPr lang="en-US" b="1" dirty="0">
              <a:latin typeface="Century Gothic" pitchFamily="34" charset="0"/>
            </a:rPr>
            <a:t>LEARNING SKILLS</a:t>
          </a:r>
        </a:p>
      </dgm:t>
    </dgm:pt>
    <dgm:pt modelId="{83862CD2-5C2E-4E02-B890-4625C6A55F0C}" type="parTrans" cxnId="{7D59207E-96D1-4847-B596-FD1001797AD9}">
      <dgm:prSet/>
      <dgm:spPr/>
      <dgm:t>
        <a:bodyPr/>
        <a:lstStyle/>
        <a:p>
          <a:endParaRPr lang="en-US"/>
        </a:p>
      </dgm:t>
    </dgm:pt>
    <dgm:pt modelId="{3552B2B9-A5EB-4E2F-8AE3-992737864065}" type="sibTrans" cxnId="{7D59207E-96D1-4847-B596-FD1001797AD9}">
      <dgm:prSet/>
      <dgm:spPr/>
      <dgm:t>
        <a:bodyPr/>
        <a:lstStyle/>
        <a:p>
          <a:endParaRPr lang="en-US"/>
        </a:p>
      </dgm:t>
    </dgm:pt>
    <dgm:pt modelId="{E5359C40-E8A5-4DF9-8E47-7FDDFCAA9C82}" type="pres">
      <dgm:prSet presAssocID="{9ED0D5A7-27A4-419E-8C7B-E90B5E335542}" presName="compositeShape" presStyleCnt="0">
        <dgm:presLayoutVars>
          <dgm:chMax val="7"/>
          <dgm:dir/>
          <dgm:resizeHandles val="exact"/>
        </dgm:presLayoutVars>
      </dgm:prSet>
      <dgm:spPr/>
    </dgm:pt>
    <dgm:pt modelId="{19B5B898-894B-4F7A-802F-E299EC2AED60}" type="pres">
      <dgm:prSet presAssocID="{9ED0D5A7-27A4-419E-8C7B-E90B5E335542}" presName="wedge1" presStyleLbl="node1" presStyleIdx="0" presStyleCnt="3" custLinFactNeighborX="1107" custLinFactNeighborY="-369"/>
      <dgm:spPr/>
    </dgm:pt>
    <dgm:pt modelId="{79D71BA9-7230-4535-AA23-B8EF163B8C45}" type="pres">
      <dgm:prSet presAssocID="{9ED0D5A7-27A4-419E-8C7B-E90B5E335542}" presName="dummy1a" presStyleCnt="0"/>
      <dgm:spPr/>
    </dgm:pt>
    <dgm:pt modelId="{F1CEAF61-4B31-4681-923F-657152BB5F6A}" type="pres">
      <dgm:prSet presAssocID="{9ED0D5A7-27A4-419E-8C7B-E90B5E335542}" presName="dummy1b" presStyleCnt="0"/>
      <dgm:spPr/>
    </dgm:pt>
    <dgm:pt modelId="{5BF6B6BF-E2A3-4C5E-8E20-640045C76DC7}" type="pres">
      <dgm:prSet presAssocID="{9ED0D5A7-27A4-419E-8C7B-E90B5E3355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67185FB-4E42-471C-B0D4-8927FD7BE340}" type="pres">
      <dgm:prSet presAssocID="{9ED0D5A7-27A4-419E-8C7B-E90B5E335542}" presName="wedge2" presStyleLbl="node1" presStyleIdx="1" presStyleCnt="3"/>
      <dgm:spPr/>
    </dgm:pt>
    <dgm:pt modelId="{135342E8-70CE-4B28-B3B8-A6DD2225FFFB}" type="pres">
      <dgm:prSet presAssocID="{9ED0D5A7-27A4-419E-8C7B-E90B5E335542}" presName="dummy2a" presStyleCnt="0"/>
      <dgm:spPr/>
    </dgm:pt>
    <dgm:pt modelId="{96FFFFE0-F896-4F69-88B6-7847526B3BBF}" type="pres">
      <dgm:prSet presAssocID="{9ED0D5A7-27A4-419E-8C7B-E90B5E335542}" presName="dummy2b" presStyleCnt="0"/>
      <dgm:spPr/>
    </dgm:pt>
    <dgm:pt modelId="{EC052439-75C5-4171-8E05-47658E157EF7}" type="pres">
      <dgm:prSet presAssocID="{9ED0D5A7-27A4-419E-8C7B-E90B5E3355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956197C-9FA6-4154-A6F5-BD3C79F72165}" type="pres">
      <dgm:prSet presAssocID="{9ED0D5A7-27A4-419E-8C7B-E90B5E335542}" presName="wedge3" presStyleLbl="node1" presStyleIdx="2" presStyleCnt="3"/>
      <dgm:spPr/>
    </dgm:pt>
    <dgm:pt modelId="{84BA3A97-A909-40A4-96E0-79F4A608EE67}" type="pres">
      <dgm:prSet presAssocID="{9ED0D5A7-27A4-419E-8C7B-E90B5E335542}" presName="dummy3a" presStyleCnt="0"/>
      <dgm:spPr/>
    </dgm:pt>
    <dgm:pt modelId="{6D3EC2D4-7274-4470-A42C-698D919FA0D2}" type="pres">
      <dgm:prSet presAssocID="{9ED0D5A7-27A4-419E-8C7B-E90B5E335542}" presName="dummy3b" presStyleCnt="0"/>
      <dgm:spPr/>
    </dgm:pt>
    <dgm:pt modelId="{61AB9533-D205-4196-A71D-D4A4859D72D8}" type="pres">
      <dgm:prSet presAssocID="{9ED0D5A7-27A4-419E-8C7B-E90B5E3355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7218C67-52B1-40BD-92A9-937070741AEC}" type="pres">
      <dgm:prSet presAssocID="{80543268-23E2-498B-B02A-3B8D9D03A6F2}" presName="arrowWedge1" presStyleLbl="fgSibTrans2D1" presStyleIdx="0" presStyleCnt="3"/>
      <dgm:spPr/>
    </dgm:pt>
    <dgm:pt modelId="{77D594C8-CCE5-4CA2-97A4-A6D4A8E68630}" type="pres">
      <dgm:prSet presAssocID="{C2E0AAF1-93DF-4B8D-B1A6-256E21832C2D}" presName="arrowWedge2" presStyleLbl="fgSibTrans2D1" presStyleIdx="1" presStyleCnt="3"/>
      <dgm:spPr/>
    </dgm:pt>
    <dgm:pt modelId="{0E3EB5FB-99E4-458C-AD3C-F57278831400}" type="pres">
      <dgm:prSet presAssocID="{3552B2B9-A5EB-4E2F-8AE3-992737864065}" presName="arrowWedge3" presStyleLbl="fgSibTrans2D1" presStyleIdx="2" presStyleCnt="3"/>
      <dgm:spPr/>
    </dgm:pt>
  </dgm:ptLst>
  <dgm:cxnLst>
    <dgm:cxn modelId="{82FCAE3D-7E49-43A1-8BF4-A8EC52D5657E}" type="presOf" srcId="{9ED0D5A7-27A4-419E-8C7B-E90B5E335542}" destId="{E5359C40-E8A5-4DF9-8E47-7FDDFCAA9C82}" srcOrd="0" destOrd="0" presId="urn:microsoft.com/office/officeart/2005/8/layout/cycle8"/>
    <dgm:cxn modelId="{9A11A449-BAD8-49F4-BCE8-D8BDA75B5227}" type="presOf" srcId="{AD3DB771-6C14-4820-9C47-AFE0943B1B1D}" destId="{5BF6B6BF-E2A3-4C5E-8E20-640045C76DC7}" srcOrd="1" destOrd="0" presId="urn:microsoft.com/office/officeart/2005/8/layout/cycle8"/>
    <dgm:cxn modelId="{62B1CA6B-5C20-4F47-894D-3DD84731C580}" type="presOf" srcId="{78F0779D-1D94-45B1-9662-E106358843B7}" destId="{61AB9533-D205-4196-A71D-D4A4859D72D8}" srcOrd="1" destOrd="0" presId="urn:microsoft.com/office/officeart/2005/8/layout/cycle8"/>
    <dgm:cxn modelId="{0A450B5A-5A03-44E5-885E-40EC5DC8D264}" type="presOf" srcId="{E2D44A74-F388-4A05-93CF-C7A49C4C8CE3}" destId="{EC052439-75C5-4171-8E05-47658E157EF7}" srcOrd="1" destOrd="0" presId="urn:microsoft.com/office/officeart/2005/8/layout/cycle8"/>
    <dgm:cxn modelId="{7D59207E-96D1-4847-B596-FD1001797AD9}" srcId="{9ED0D5A7-27A4-419E-8C7B-E90B5E335542}" destId="{78F0779D-1D94-45B1-9662-E106358843B7}" srcOrd="2" destOrd="0" parTransId="{83862CD2-5C2E-4E02-B890-4625C6A55F0C}" sibTransId="{3552B2B9-A5EB-4E2F-8AE3-992737864065}"/>
    <dgm:cxn modelId="{C10C4F92-4ADC-4088-8264-67DAEFF3DC4B}" type="presOf" srcId="{78F0779D-1D94-45B1-9662-E106358843B7}" destId="{1956197C-9FA6-4154-A6F5-BD3C79F72165}" srcOrd="0" destOrd="0" presId="urn:microsoft.com/office/officeart/2005/8/layout/cycle8"/>
    <dgm:cxn modelId="{FCCCABB2-B7BB-4092-8F3F-18093299FC73}" srcId="{9ED0D5A7-27A4-419E-8C7B-E90B5E335542}" destId="{AD3DB771-6C14-4820-9C47-AFE0943B1B1D}" srcOrd="0" destOrd="0" parTransId="{FD323329-1768-45F7-8EE4-E7C39DDBA1BC}" sibTransId="{80543268-23E2-498B-B02A-3B8D9D03A6F2}"/>
    <dgm:cxn modelId="{F48C52DD-A2D3-429D-9D3F-8E3E78E0D29B}" type="presOf" srcId="{E2D44A74-F388-4A05-93CF-C7A49C4C8CE3}" destId="{A67185FB-4E42-471C-B0D4-8927FD7BE340}" srcOrd="0" destOrd="0" presId="urn:microsoft.com/office/officeart/2005/8/layout/cycle8"/>
    <dgm:cxn modelId="{ABDB38E4-2D78-4AD2-82E3-BB5BF9921BF9}" type="presOf" srcId="{AD3DB771-6C14-4820-9C47-AFE0943B1B1D}" destId="{19B5B898-894B-4F7A-802F-E299EC2AED60}" srcOrd="0" destOrd="0" presId="urn:microsoft.com/office/officeart/2005/8/layout/cycle8"/>
    <dgm:cxn modelId="{A82A01EB-964C-4B71-A73D-251A2A0FCE5C}" srcId="{9ED0D5A7-27A4-419E-8C7B-E90B5E335542}" destId="{E2D44A74-F388-4A05-93CF-C7A49C4C8CE3}" srcOrd="1" destOrd="0" parTransId="{5F5B7FEE-2B4E-4BAD-A82B-D22AF2AB7996}" sibTransId="{C2E0AAF1-93DF-4B8D-B1A6-256E21832C2D}"/>
    <dgm:cxn modelId="{A4FE1BB6-CC15-4E6C-93C6-0F1967CDEA09}" type="presParOf" srcId="{E5359C40-E8A5-4DF9-8E47-7FDDFCAA9C82}" destId="{19B5B898-894B-4F7A-802F-E299EC2AED60}" srcOrd="0" destOrd="0" presId="urn:microsoft.com/office/officeart/2005/8/layout/cycle8"/>
    <dgm:cxn modelId="{421510BE-503A-40DC-AB8B-227EA4C5D3C6}" type="presParOf" srcId="{E5359C40-E8A5-4DF9-8E47-7FDDFCAA9C82}" destId="{79D71BA9-7230-4535-AA23-B8EF163B8C45}" srcOrd="1" destOrd="0" presId="urn:microsoft.com/office/officeart/2005/8/layout/cycle8"/>
    <dgm:cxn modelId="{F7CDEEB7-7044-446D-A15C-5F7AEFB9964A}" type="presParOf" srcId="{E5359C40-E8A5-4DF9-8E47-7FDDFCAA9C82}" destId="{F1CEAF61-4B31-4681-923F-657152BB5F6A}" srcOrd="2" destOrd="0" presId="urn:microsoft.com/office/officeart/2005/8/layout/cycle8"/>
    <dgm:cxn modelId="{98BDABAC-AA6E-4427-B2C5-6B18951FAE08}" type="presParOf" srcId="{E5359C40-E8A5-4DF9-8E47-7FDDFCAA9C82}" destId="{5BF6B6BF-E2A3-4C5E-8E20-640045C76DC7}" srcOrd="3" destOrd="0" presId="urn:microsoft.com/office/officeart/2005/8/layout/cycle8"/>
    <dgm:cxn modelId="{53D60C41-447F-4A04-83A9-21BB6C660010}" type="presParOf" srcId="{E5359C40-E8A5-4DF9-8E47-7FDDFCAA9C82}" destId="{A67185FB-4E42-471C-B0D4-8927FD7BE340}" srcOrd="4" destOrd="0" presId="urn:microsoft.com/office/officeart/2005/8/layout/cycle8"/>
    <dgm:cxn modelId="{E96DB234-97AB-41CF-A5FF-2432030EE990}" type="presParOf" srcId="{E5359C40-E8A5-4DF9-8E47-7FDDFCAA9C82}" destId="{135342E8-70CE-4B28-B3B8-A6DD2225FFFB}" srcOrd="5" destOrd="0" presId="urn:microsoft.com/office/officeart/2005/8/layout/cycle8"/>
    <dgm:cxn modelId="{759261E3-A01D-40BF-B15F-1C8DC0D1AABC}" type="presParOf" srcId="{E5359C40-E8A5-4DF9-8E47-7FDDFCAA9C82}" destId="{96FFFFE0-F896-4F69-88B6-7847526B3BBF}" srcOrd="6" destOrd="0" presId="urn:microsoft.com/office/officeart/2005/8/layout/cycle8"/>
    <dgm:cxn modelId="{4DC02810-B447-41DB-B3F8-171A49A1937E}" type="presParOf" srcId="{E5359C40-E8A5-4DF9-8E47-7FDDFCAA9C82}" destId="{EC052439-75C5-4171-8E05-47658E157EF7}" srcOrd="7" destOrd="0" presId="urn:microsoft.com/office/officeart/2005/8/layout/cycle8"/>
    <dgm:cxn modelId="{15851B14-F0B3-4B36-B1A0-8594DB16E538}" type="presParOf" srcId="{E5359C40-E8A5-4DF9-8E47-7FDDFCAA9C82}" destId="{1956197C-9FA6-4154-A6F5-BD3C79F72165}" srcOrd="8" destOrd="0" presId="urn:microsoft.com/office/officeart/2005/8/layout/cycle8"/>
    <dgm:cxn modelId="{CC1107D7-46A3-481E-B85F-380DB98239D8}" type="presParOf" srcId="{E5359C40-E8A5-4DF9-8E47-7FDDFCAA9C82}" destId="{84BA3A97-A909-40A4-96E0-79F4A608EE67}" srcOrd="9" destOrd="0" presId="urn:microsoft.com/office/officeart/2005/8/layout/cycle8"/>
    <dgm:cxn modelId="{4767430A-E011-4907-97F2-6B68075911DB}" type="presParOf" srcId="{E5359C40-E8A5-4DF9-8E47-7FDDFCAA9C82}" destId="{6D3EC2D4-7274-4470-A42C-698D919FA0D2}" srcOrd="10" destOrd="0" presId="urn:microsoft.com/office/officeart/2005/8/layout/cycle8"/>
    <dgm:cxn modelId="{891D654D-4CF4-4EF6-89D2-4F83FAE0F6A4}" type="presParOf" srcId="{E5359C40-E8A5-4DF9-8E47-7FDDFCAA9C82}" destId="{61AB9533-D205-4196-A71D-D4A4859D72D8}" srcOrd="11" destOrd="0" presId="urn:microsoft.com/office/officeart/2005/8/layout/cycle8"/>
    <dgm:cxn modelId="{C01DD14C-4D46-4A35-A1B7-15E1B82A0416}" type="presParOf" srcId="{E5359C40-E8A5-4DF9-8E47-7FDDFCAA9C82}" destId="{47218C67-52B1-40BD-92A9-937070741AEC}" srcOrd="12" destOrd="0" presId="urn:microsoft.com/office/officeart/2005/8/layout/cycle8"/>
    <dgm:cxn modelId="{59B09255-5974-4A17-B2F0-A8AF2E13660A}" type="presParOf" srcId="{E5359C40-E8A5-4DF9-8E47-7FDDFCAA9C82}" destId="{77D594C8-CCE5-4CA2-97A4-A6D4A8E68630}" srcOrd="13" destOrd="0" presId="urn:microsoft.com/office/officeart/2005/8/layout/cycle8"/>
    <dgm:cxn modelId="{13065D74-9AFA-4C41-8EA4-F6A879503D26}" type="presParOf" srcId="{E5359C40-E8A5-4DF9-8E47-7FDDFCAA9C82}" destId="{0E3EB5FB-99E4-458C-AD3C-F5727883140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3EEBDC-35A8-4B96-B1E3-B3248CC104F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28F2E5F2-194B-47BF-B950-6EF0CEA9A5EC}">
      <dgm:prSet phldrT="[Text]"/>
      <dgm:spPr/>
      <dgm:t>
        <a:bodyPr/>
        <a:lstStyle/>
        <a:p>
          <a:r>
            <a:rPr lang="en-US" b="1" dirty="0">
              <a:latin typeface="Century Gothic" pitchFamily="34" charset="0"/>
            </a:rPr>
            <a:t>STEM Knowledge</a:t>
          </a:r>
        </a:p>
        <a:p>
          <a:r>
            <a:rPr lang="en-US" b="1" dirty="0">
              <a:latin typeface="Century Gothic" pitchFamily="34" charset="0"/>
            </a:rPr>
            <a:t>(Engineering, Physic, Chemistry, </a:t>
          </a:r>
          <a:r>
            <a:rPr lang="en-US" b="1" dirty="0" err="1">
              <a:latin typeface="Century Gothic" pitchFamily="34" charset="0"/>
            </a:rPr>
            <a:t>Biology,Math</a:t>
          </a:r>
          <a:r>
            <a:rPr lang="en-US" b="1" dirty="0">
              <a:latin typeface="Century Gothic" pitchFamily="34" charset="0"/>
            </a:rPr>
            <a:t>, </a:t>
          </a:r>
          <a:r>
            <a:rPr lang="en-US" b="1" dirty="0" err="1">
              <a:latin typeface="Century Gothic" pitchFamily="34" charset="0"/>
            </a:rPr>
            <a:t>etc</a:t>
          </a:r>
          <a:r>
            <a:rPr lang="en-US" b="1" dirty="0">
              <a:latin typeface="Century Gothic" pitchFamily="34" charset="0"/>
            </a:rPr>
            <a:t>)</a:t>
          </a:r>
        </a:p>
      </dgm:t>
    </dgm:pt>
    <dgm:pt modelId="{FF4E98A9-4288-4D93-8A2C-2E6927D2C1A8}" type="parTrans" cxnId="{C027F140-418E-40D7-9094-49974E552EDA}">
      <dgm:prSet/>
      <dgm:spPr/>
      <dgm:t>
        <a:bodyPr/>
        <a:lstStyle/>
        <a:p>
          <a:endParaRPr lang="en-US"/>
        </a:p>
      </dgm:t>
    </dgm:pt>
    <dgm:pt modelId="{7B70748E-4C72-4205-AA09-20CBE934D2FE}" type="sibTrans" cxnId="{C027F140-418E-40D7-9094-49974E552EDA}">
      <dgm:prSet/>
      <dgm:spPr/>
      <dgm:t>
        <a:bodyPr/>
        <a:lstStyle/>
        <a:p>
          <a:endParaRPr lang="en-US"/>
        </a:p>
      </dgm:t>
    </dgm:pt>
    <dgm:pt modelId="{EA79D7B3-E186-4258-B8A2-7F11B4F4DFBA}">
      <dgm:prSet phldrT="[Text]" custT="1"/>
      <dgm:spPr/>
      <dgm:t>
        <a:bodyPr/>
        <a:lstStyle/>
        <a:p>
          <a:r>
            <a:rPr lang="en-US" sz="1200" b="1" dirty="0">
              <a:latin typeface="Century Gothic" pitchFamily="34" charset="0"/>
            </a:rPr>
            <a:t>ICT literacy</a:t>
          </a:r>
        </a:p>
        <a:p>
          <a:r>
            <a:rPr lang="en-US" sz="1200" b="1" dirty="0">
              <a:latin typeface="Century Gothic" pitchFamily="34" charset="0"/>
            </a:rPr>
            <a:t>(Programming/</a:t>
          </a:r>
        </a:p>
        <a:p>
          <a:r>
            <a:rPr lang="en-US" sz="1200" b="1" dirty="0">
              <a:latin typeface="Century Gothic" pitchFamily="34" charset="0"/>
            </a:rPr>
            <a:t>Coding)</a:t>
          </a:r>
        </a:p>
      </dgm:t>
    </dgm:pt>
    <dgm:pt modelId="{49ECB8CE-539A-4C2E-B71F-5D710AE27EC5}" type="parTrans" cxnId="{0D62BA0D-46EB-4244-AFD8-BE71C769E9F0}">
      <dgm:prSet/>
      <dgm:spPr/>
      <dgm:t>
        <a:bodyPr/>
        <a:lstStyle/>
        <a:p>
          <a:endParaRPr lang="en-US"/>
        </a:p>
      </dgm:t>
    </dgm:pt>
    <dgm:pt modelId="{F36A6F9B-5C5E-43F8-8E2D-02B92E0B9A7C}" type="sibTrans" cxnId="{0D62BA0D-46EB-4244-AFD8-BE71C769E9F0}">
      <dgm:prSet/>
      <dgm:spPr/>
      <dgm:t>
        <a:bodyPr/>
        <a:lstStyle/>
        <a:p>
          <a:endParaRPr lang="en-US"/>
        </a:p>
      </dgm:t>
    </dgm:pt>
    <dgm:pt modelId="{38E1681F-A20F-482A-AD29-6A730FCE2CD1}">
      <dgm:prSet phldrT="[Text]" custT="1"/>
      <dgm:spPr/>
      <dgm:t>
        <a:bodyPr/>
        <a:lstStyle/>
        <a:p>
          <a:r>
            <a:rPr lang="en-US" sz="1400" b="1" dirty="0">
              <a:latin typeface="Century Gothic" pitchFamily="34" charset="0"/>
            </a:rPr>
            <a:t>Analytical Skills</a:t>
          </a:r>
        </a:p>
      </dgm:t>
    </dgm:pt>
    <dgm:pt modelId="{6168BCB2-713C-41A5-B1A4-533DC9EDFDE0}" type="parTrans" cxnId="{99857FEA-C1FA-4863-AA76-4C9E5A6A8A97}">
      <dgm:prSet/>
      <dgm:spPr/>
      <dgm:t>
        <a:bodyPr/>
        <a:lstStyle/>
        <a:p>
          <a:endParaRPr lang="en-US"/>
        </a:p>
      </dgm:t>
    </dgm:pt>
    <dgm:pt modelId="{46F6894D-464A-4209-B24E-27BEFEF37E6C}" type="sibTrans" cxnId="{99857FEA-C1FA-4863-AA76-4C9E5A6A8A97}">
      <dgm:prSet/>
      <dgm:spPr/>
      <dgm:t>
        <a:bodyPr/>
        <a:lstStyle/>
        <a:p>
          <a:endParaRPr lang="en-US"/>
        </a:p>
      </dgm:t>
    </dgm:pt>
    <dgm:pt modelId="{97AB91EE-CAB5-4141-B0EC-0252EA8BE154}" type="pres">
      <dgm:prSet presAssocID="{533EEBDC-35A8-4B96-B1E3-B3248CC104F7}" presName="linearFlow" presStyleCnt="0">
        <dgm:presLayoutVars>
          <dgm:dir/>
          <dgm:resizeHandles val="exact"/>
        </dgm:presLayoutVars>
      </dgm:prSet>
      <dgm:spPr/>
    </dgm:pt>
    <dgm:pt modelId="{6B21BDE0-8DF4-45AF-BA08-84A9E3054FF5}" type="pres">
      <dgm:prSet presAssocID="{28F2E5F2-194B-47BF-B950-6EF0CEA9A5EC}" presName="composite" presStyleCnt="0"/>
      <dgm:spPr/>
    </dgm:pt>
    <dgm:pt modelId="{B664B6E2-8D90-440B-B1B8-41316E33E30B}" type="pres">
      <dgm:prSet presAssocID="{28F2E5F2-194B-47BF-B950-6EF0CEA9A5E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EA6EB1-DB1E-4BA8-9820-A6AE5C44D453}" type="pres">
      <dgm:prSet presAssocID="{28F2E5F2-194B-47BF-B950-6EF0CEA9A5EC}" presName="txShp" presStyleLbl="node1" presStyleIdx="0" presStyleCnt="3" custLinFactNeighborX="-390" custLinFactNeighborY="-55">
        <dgm:presLayoutVars>
          <dgm:bulletEnabled val="1"/>
        </dgm:presLayoutVars>
      </dgm:prSet>
      <dgm:spPr/>
    </dgm:pt>
    <dgm:pt modelId="{4B202663-719A-4DAB-84DD-2F9642346319}" type="pres">
      <dgm:prSet presAssocID="{7B70748E-4C72-4205-AA09-20CBE934D2FE}" presName="spacing" presStyleCnt="0"/>
      <dgm:spPr/>
    </dgm:pt>
    <dgm:pt modelId="{33192733-59E6-42A5-A420-68A7A872295B}" type="pres">
      <dgm:prSet presAssocID="{EA79D7B3-E186-4258-B8A2-7F11B4F4DFBA}" presName="composite" presStyleCnt="0"/>
      <dgm:spPr/>
    </dgm:pt>
    <dgm:pt modelId="{985C26A5-82A6-461E-9916-EF1CB6F42BE5}" type="pres">
      <dgm:prSet presAssocID="{EA79D7B3-E186-4258-B8A2-7F11B4F4DFBA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6E1522C-018F-4480-A99F-6A5318684136}" type="pres">
      <dgm:prSet presAssocID="{EA79D7B3-E186-4258-B8A2-7F11B4F4DFBA}" presName="txShp" presStyleLbl="node1" presStyleIdx="1" presStyleCnt="3">
        <dgm:presLayoutVars>
          <dgm:bulletEnabled val="1"/>
        </dgm:presLayoutVars>
      </dgm:prSet>
      <dgm:spPr/>
    </dgm:pt>
    <dgm:pt modelId="{9BCBEE62-42EC-4BA0-8E52-086B17FF6F6C}" type="pres">
      <dgm:prSet presAssocID="{F36A6F9B-5C5E-43F8-8E2D-02B92E0B9A7C}" presName="spacing" presStyleCnt="0"/>
      <dgm:spPr/>
    </dgm:pt>
    <dgm:pt modelId="{CFA667B3-540E-4929-B810-05F851F9D86A}" type="pres">
      <dgm:prSet presAssocID="{38E1681F-A20F-482A-AD29-6A730FCE2CD1}" presName="composite" presStyleCnt="0"/>
      <dgm:spPr/>
    </dgm:pt>
    <dgm:pt modelId="{8730CF01-17C0-4556-BBA6-F95BFA88AA94}" type="pres">
      <dgm:prSet presAssocID="{38E1681F-A20F-482A-AD29-6A730FCE2CD1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</dgm:spPr>
    </dgm:pt>
    <dgm:pt modelId="{71BE3385-D684-46AF-BAE8-4359EA3DACDA}" type="pres">
      <dgm:prSet presAssocID="{38E1681F-A20F-482A-AD29-6A730FCE2CD1}" presName="txShp" presStyleLbl="node1" presStyleIdx="2" presStyleCnt="3">
        <dgm:presLayoutVars>
          <dgm:bulletEnabled val="1"/>
        </dgm:presLayoutVars>
      </dgm:prSet>
      <dgm:spPr/>
    </dgm:pt>
  </dgm:ptLst>
  <dgm:cxnLst>
    <dgm:cxn modelId="{0D62BA0D-46EB-4244-AFD8-BE71C769E9F0}" srcId="{533EEBDC-35A8-4B96-B1E3-B3248CC104F7}" destId="{EA79D7B3-E186-4258-B8A2-7F11B4F4DFBA}" srcOrd="1" destOrd="0" parTransId="{49ECB8CE-539A-4C2E-B71F-5D710AE27EC5}" sibTransId="{F36A6F9B-5C5E-43F8-8E2D-02B92E0B9A7C}"/>
    <dgm:cxn modelId="{11497A0F-2B76-40F2-8E22-F407026A81CB}" type="presOf" srcId="{38E1681F-A20F-482A-AD29-6A730FCE2CD1}" destId="{71BE3385-D684-46AF-BAE8-4359EA3DACDA}" srcOrd="0" destOrd="0" presId="urn:microsoft.com/office/officeart/2005/8/layout/vList3"/>
    <dgm:cxn modelId="{C027F140-418E-40D7-9094-49974E552EDA}" srcId="{533EEBDC-35A8-4B96-B1E3-B3248CC104F7}" destId="{28F2E5F2-194B-47BF-B950-6EF0CEA9A5EC}" srcOrd="0" destOrd="0" parTransId="{FF4E98A9-4288-4D93-8A2C-2E6927D2C1A8}" sibTransId="{7B70748E-4C72-4205-AA09-20CBE934D2FE}"/>
    <dgm:cxn modelId="{FDB35198-CDDB-4884-AC6A-8883710AC288}" type="presOf" srcId="{EA79D7B3-E186-4258-B8A2-7F11B4F4DFBA}" destId="{66E1522C-018F-4480-A99F-6A5318684136}" srcOrd="0" destOrd="0" presId="urn:microsoft.com/office/officeart/2005/8/layout/vList3"/>
    <dgm:cxn modelId="{78553DC5-3911-4ABC-BE39-29BD4C76283D}" type="presOf" srcId="{28F2E5F2-194B-47BF-B950-6EF0CEA9A5EC}" destId="{6AEA6EB1-DB1E-4BA8-9820-A6AE5C44D453}" srcOrd="0" destOrd="0" presId="urn:microsoft.com/office/officeart/2005/8/layout/vList3"/>
    <dgm:cxn modelId="{9F92DDE7-222D-427F-A7E6-0F3110C2FD8C}" type="presOf" srcId="{533EEBDC-35A8-4B96-B1E3-B3248CC104F7}" destId="{97AB91EE-CAB5-4141-B0EC-0252EA8BE154}" srcOrd="0" destOrd="0" presId="urn:microsoft.com/office/officeart/2005/8/layout/vList3"/>
    <dgm:cxn modelId="{99857FEA-C1FA-4863-AA76-4C9E5A6A8A97}" srcId="{533EEBDC-35A8-4B96-B1E3-B3248CC104F7}" destId="{38E1681F-A20F-482A-AD29-6A730FCE2CD1}" srcOrd="2" destOrd="0" parTransId="{6168BCB2-713C-41A5-B1A4-533DC9EDFDE0}" sibTransId="{46F6894D-464A-4209-B24E-27BEFEF37E6C}"/>
    <dgm:cxn modelId="{C8B32D23-405E-4046-BF1C-C7BC92301CC8}" type="presParOf" srcId="{97AB91EE-CAB5-4141-B0EC-0252EA8BE154}" destId="{6B21BDE0-8DF4-45AF-BA08-84A9E3054FF5}" srcOrd="0" destOrd="0" presId="urn:microsoft.com/office/officeart/2005/8/layout/vList3"/>
    <dgm:cxn modelId="{D8B116C1-6F25-4524-B9E6-FD87C972ECC0}" type="presParOf" srcId="{6B21BDE0-8DF4-45AF-BA08-84A9E3054FF5}" destId="{B664B6E2-8D90-440B-B1B8-41316E33E30B}" srcOrd="0" destOrd="0" presId="urn:microsoft.com/office/officeart/2005/8/layout/vList3"/>
    <dgm:cxn modelId="{E6069711-C5C1-4E70-8E87-3C6420CF61F2}" type="presParOf" srcId="{6B21BDE0-8DF4-45AF-BA08-84A9E3054FF5}" destId="{6AEA6EB1-DB1E-4BA8-9820-A6AE5C44D453}" srcOrd="1" destOrd="0" presId="urn:microsoft.com/office/officeart/2005/8/layout/vList3"/>
    <dgm:cxn modelId="{A1F3A7DC-70EE-4D71-8058-06AFF26581C5}" type="presParOf" srcId="{97AB91EE-CAB5-4141-B0EC-0252EA8BE154}" destId="{4B202663-719A-4DAB-84DD-2F9642346319}" srcOrd="1" destOrd="0" presId="urn:microsoft.com/office/officeart/2005/8/layout/vList3"/>
    <dgm:cxn modelId="{AFC890CF-4DAF-4916-B52F-5A3FD3C56F4D}" type="presParOf" srcId="{97AB91EE-CAB5-4141-B0EC-0252EA8BE154}" destId="{33192733-59E6-42A5-A420-68A7A872295B}" srcOrd="2" destOrd="0" presId="urn:microsoft.com/office/officeart/2005/8/layout/vList3"/>
    <dgm:cxn modelId="{C651208C-3681-4700-B8EB-961550040A63}" type="presParOf" srcId="{33192733-59E6-42A5-A420-68A7A872295B}" destId="{985C26A5-82A6-461E-9916-EF1CB6F42BE5}" srcOrd="0" destOrd="0" presId="urn:microsoft.com/office/officeart/2005/8/layout/vList3"/>
    <dgm:cxn modelId="{10DBD458-B146-45C1-8945-52A39D60C899}" type="presParOf" srcId="{33192733-59E6-42A5-A420-68A7A872295B}" destId="{66E1522C-018F-4480-A99F-6A5318684136}" srcOrd="1" destOrd="0" presId="urn:microsoft.com/office/officeart/2005/8/layout/vList3"/>
    <dgm:cxn modelId="{074834A5-04A8-4F98-B6B0-F763672B8C44}" type="presParOf" srcId="{97AB91EE-CAB5-4141-B0EC-0252EA8BE154}" destId="{9BCBEE62-42EC-4BA0-8E52-086B17FF6F6C}" srcOrd="3" destOrd="0" presId="urn:microsoft.com/office/officeart/2005/8/layout/vList3"/>
    <dgm:cxn modelId="{D7D5CE04-EFCA-4BFC-880C-36A914A2CEB6}" type="presParOf" srcId="{97AB91EE-CAB5-4141-B0EC-0252EA8BE154}" destId="{CFA667B3-540E-4929-B810-05F851F9D86A}" srcOrd="4" destOrd="0" presId="urn:microsoft.com/office/officeart/2005/8/layout/vList3"/>
    <dgm:cxn modelId="{6A59D273-12CF-4B42-BC7E-D33956DC104A}" type="presParOf" srcId="{CFA667B3-540E-4929-B810-05F851F9D86A}" destId="{8730CF01-17C0-4556-BBA6-F95BFA88AA94}" srcOrd="0" destOrd="0" presId="urn:microsoft.com/office/officeart/2005/8/layout/vList3"/>
    <dgm:cxn modelId="{AF3D9BA7-335C-4DDF-87A7-2280C0DE8586}" type="presParOf" srcId="{CFA667B3-540E-4929-B810-05F851F9D86A}" destId="{71BE3385-D684-46AF-BAE8-4359EA3DAC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3EEBDC-35A8-4B96-B1E3-B3248CC104F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28F2E5F2-194B-47BF-B950-6EF0CEA9A5EC}">
      <dgm:prSet phldrT="[Text]"/>
      <dgm:spPr/>
      <dgm:t>
        <a:bodyPr/>
        <a:lstStyle/>
        <a:p>
          <a:r>
            <a:rPr lang="en-US" b="1" dirty="0">
              <a:latin typeface="Century Gothic" pitchFamily="34" charset="0"/>
            </a:rPr>
            <a:t>Critical Thinking &amp; Problem Solving</a:t>
          </a:r>
        </a:p>
      </dgm:t>
    </dgm:pt>
    <dgm:pt modelId="{FF4E98A9-4288-4D93-8A2C-2E6927D2C1A8}" type="parTrans" cxnId="{C027F140-418E-40D7-9094-49974E552EDA}">
      <dgm:prSet/>
      <dgm:spPr/>
      <dgm:t>
        <a:bodyPr/>
        <a:lstStyle/>
        <a:p>
          <a:endParaRPr lang="en-US"/>
        </a:p>
      </dgm:t>
    </dgm:pt>
    <dgm:pt modelId="{7B70748E-4C72-4205-AA09-20CBE934D2FE}" type="sibTrans" cxnId="{C027F140-418E-40D7-9094-49974E552EDA}">
      <dgm:prSet/>
      <dgm:spPr/>
      <dgm:t>
        <a:bodyPr/>
        <a:lstStyle/>
        <a:p>
          <a:endParaRPr lang="en-US"/>
        </a:p>
      </dgm:t>
    </dgm:pt>
    <dgm:pt modelId="{38E1681F-A20F-482A-AD29-6A730FCE2CD1}">
      <dgm:prSet phldrT="[Text]"/>
      <dgm:spPr/>
      <dgm:t>
        <a:bodyPr/>
        <a:lstStyle/>
        <a:p>
          <a:r>
            <a:rPr lang="en-US" b="1" dirty="0">
              <a:latin typeface="Century Gothic" pitchFamily="34" charset="0"/>
            </a:rPr>
            <a:t>Creative, innovative &amp; resourceful</a:t>
          </a:r>
        </a:p>
      </dgm:t>
    </dgm:pt>
    <dgm:pt modelId="{6168BCB2-713C-41A5-B1A4-533DC9EDFDE0}" type="parTrans" cxnId="{99857FEA-C1FA-4863-AA76-4C9E5A6A8A97}">
      <dgm:prSet/>
      <dgm:spPr/>
      <dgm:t>
        <a:bodyPr/>
        <a:lstStyle/>
        <a:p>
          <a:endParaRPr lang="en-US"/>
        </a:p>
      </dgm:t>
    </dgm:pt>
    <dgm:pt modelId="{46F6894D-464A-4209-B24E-27BEFEF37E6C}" type="sibTrans" cxnId="{99857FEA-C1FA-4863-AA76-4C9E5A6A8A97}">
      <dgm:prSet/>
      <dgm:spPr/>
      <dgm:t>
        <a:bodyPr/>
        <a:lstStyle/>
        <a:p>
          <a:endParaRPr lang="en-US"/>
        </a:p>
      </dgm:t>
    </dgm:pt>
    <dgm:pt modelId="{41496D1C-9AF5-458C-B273-C755E9ED307F}">
      <dgm:prSet/>
      <dgm:spPr/>
      <dgm:t>
        <a:bodyPr/>
        <a:lstStyle/>
        <a:p>
          <a:r>
            <a:rPr lang="en-US" b="1" dirty="0">
              <a:latin typeface="Century Gothic" pitchFamily="34" charset="0"/>
            </a:rPr>
            <a:t>Ability to communicate proficiently</a:t>
          </a:r>
        </a:p>
      </dgm:t>
    </dgm:pt>
    <dgm:pt modelId="{48A50C50-0D82-469A-854B-AA793E8D9869}" type="parTrans" cxnId="{4C3AC9F8-C781-4225-9511-2C71DAC8DD6F}">
      <dgm:prSet/>
      <dgm:spPr/>
      <dgm:t>
        <a:bodyPr/>
        <a:lstStyle/>
        <a:p>
          <a:endParaRPr lang="en-US"/>
        </a:p>
      </dgm:t>
    </dgm:pt>
    <dgm:pt modelId="{D4FA9486-CE14-4DF1-A4E8-4C2CB17B729A}" type="sibTrans" cxnId="{4C3AC9F8-C781-4225-9511-2C71DAC8DD6F}">
      <dgm:prSet/>
      <dgm:spPr/>
      <dgm:t>
        <a:bodyPr/>
        <a:lstStyle/>
        <a:p>
          <a:endParaRPr lang="en-US"/>
        </a:p>
      </dgm:t>
    </dgm:pt>
    <dgm:pt modelId="{97AB91EE-CAB5-4141-B0EC-0252EA8BE154}" type="pres">
      <dgm:prSet presAssocID="{533EEBDC-35A8-4B96-B1E3-B3248CC104F7}" presName="linearFlow" presStyleCnt="0">
        <dgm:presLayoutVars>
          <dgm:dir/>
          <dgm:resizeHandles val="exact"/>
        </dgm:presLayoutVars>
      </dgm:prSet>
      <dgm:spPr/>
    </dgm:pt>
    <dgm:pt modelId="{6B21BDE0-8DF4-45AF-BA08-84A9E3054FF5}" type="pres">
      <dgm:prSet presAssocID="{28F2E5F2-194B-47BF-B950-6EF0CEA9A5EC}" presName="composite" presStyleCnt="0"/>
      <dgm:spPr/>
    </dgm:pt>
    <dgm:pt modelId="{B664B6E2-8D90-440B-B1B8-41316E33E30B}" type="pres">
      <dgm:prSet presAssocID="{28F2E5F2-194B-47BF-B950-6EF0CEA9A5E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EA6EB1-DB1E-4BA8-9820-A6AE5C44D453}" type="pres">
      <dgm:prSet presAssocID="{28F2E5F2-194B-47BF-B950-6EF0CEA9A5EC}" presName="txShp" presStyleLbl="node1" presStyleIdx="0" presStyleCnt="3" custLinFactNeighborX="-390" custLinFactNeighborY="-55">
        <dgm:presLayoutVars>
          <dgm:bulletEnabled val="1"/>
        </dgm:presLayoutVars>
      </dgm:prSet>
      <dgm:spPr/>
    </dgm:pt>
    <dgm:pt modelId="{4B202663-719A-4DAB-84DD-2F9642346319}" type="pres">
      <dgm:prSet presAssocID="{7B70748E-4C72-4205-AA09-20CBE934D2FE}" presName="spacing" presStyleCnt="0"/>
      <dgm:spPr/>
    </dgm:pt>
    <dgm:pt modelId="{CFA667B3-540E-4929-B810-05F851F9D86A}" type="pres">
      <dgm:prSet presAssocID="{38E1681F-A20F-482A-AD29-6A730FCE2CD1}" presName="composite" presStyleCnt="0"/>
      <dgm:spPr/>
    </dgm:pt>
    <dgm:pt modelId="{8730CF01-17C0-4556-BBA6-F95BFA88AA94}" type="pres">
      <dgm:prSet presAssocID="{38E1681F-A20F-482A-AD29-6A730FCE2CD1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</dgm:spPr>
    </dgm:pt>
    <dgm:pt modelId="{71BE3385-D684-46AF-BAE8-4359EA3DACDA}" type="pres">
      <dgm:prSet presAssocID="{38E1681F-A20F-482A-AD29-6A730FCE2CD1}" presName="txShp" presStyleLbl="node1" presStyleIdx="1" presStyleCnt="3">
        <dgm:presLayoutVars>
          <dgm:bulletEnabled val="1"/>
        </dgm:presLayoutVars>
      </dgm:prSet>
      <dgm:spPr/>
    </dgm:pt>
    <dgm:pt modelId="{D0A2282A-0E4D-49BA-BAEB-5DF097F3383B}" type="pres">
      <dgm:prSet presAssocID="{46F6894D-464A-4209-B24E-27BEFEF37E6C}" presName="spacing" presStyleCnt="0"/>
      <dgm:spPr/>
    </dgm:pt>
    <dgm:pt modelId="{B0488988-CB16-482D-A360-A5DD892A5991}" type="pres">
      <dgm:prSet presAssocID="{41496D1C-9AF5-458C-B273-C755E9ED307F}" presName="composite" presStyleCnt="0"/>
      <dgm:spPr/>
    </dgm:pt>
    <dgm:pt modelId="{7EC83F9C-C038-444C-A6C4-5F85DA65F0E3}" type="pres">
      <dgm:prSet presAssocID="{41496D1C-9AF5-458C-B273-C755E9ED307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AA20C6F6-D837-48A7-ACE7-6F84376DEB6D}" type="pres">
      <dgm:prSet presAssocID="{41496D1C-9AF5-458C-B273-C755E9ED307F}" presName="txShp" presStyleLbl="node1" presStyleIdx="2" presStyleCnt="3">
        <dgm:presLayoutVars>
          <dgm:bulletEnabled val="1"/>
        </dgm:presLayoutVars>
      </dgm:prSet>
      <dgm:spPr/>
    </dgm:pt>
  </dgm:ptLst>
  <dgm:cxnLst>
    <dgm:cxn modelId="{D5019803-0978-4E63-A558-64894A44B14D}" type="presOf" srcId="{28F2E5F2-194B-47BF-B950-6EF0CEA9A5EC}" destId="{6AEA6EB1-DB1E-4BA8-9820-A6AE5C44D453}" srcOrd="0" destOrd="0" presId="urn:microsoft.com/office/officeart/2005/8/layout/vList3"/>
    <dgm:cxn modelId="{8DAF081C-5AD0-4DD6-83AF-FCF6444AF7A9}" type="presOf" srcId="{533EEBDC-35A8-4B96-B1E3-B3248CC104F7}" destId="{97AB91EE-CAB5-4141-B0EC-0252EA8BE154}" srcOrd="0" destOrd="0" presId="urn:microsoft.com/office/officeart/2005/8/layout/vList3"/>
    <dgm:cxn modelId="{C027F140-418E-40D7-9094-49974E552EDA}" srcId="{533EEBDC-35A8-4B96-B1E3-B3248CC104F7}" destId="{28F2E5F2-194B-47BF-B950-6EF0CEA9A5EC}" srcOrd="0" destOrd="0" parTransId="{FF4E98A9-4288-4D93-8A2C-2E6927D2C1A8}" sibTransId="{7B70748E-4C72-4205-AA09-20CBE934D2FE}"/>
    <dgm:cxn modelId="{A955C76F-EE99-4AB3-BC2B-F21537E53955}" type="presOf" srcId="{38E1681F-A20F-482A-AD29-6A730FCE2CD1}" destId="{71BE3385-D684-46AF-BAE8-4359EA3DACDA}" srcOrd="0" destOrd="0" presId="urn:microsoft.com/office/officeart/2005/8/layout/vList3"/>
    <dgm:cxn modelId="{99857FEA-C1FA-4863-AA76-4C9E5A6A8A97}" srcId="{533EEBDC-35A8-4B96-B1E3-B3248CC104F7}" destId="{38E1681F-A20F-482A-AD29-6A730FCE2CD1}" srcOrd="1" destOrd="0" parTransId="{6168BCB2-713C-41A5-B1A4-533DC9EDFDE0}" sibTransId="{46F6894D-464A-4209-B24E-27BEFEF37E6C}"/>
    <dgm:cxn modelId="{4C3AC9F8-C781-4225-9511-2C71DAC8DD6F}" srcId="{533EEBDC-35A8-4B96-B1E3-B3248CC104F7}" destId="{41496D1C-9AF5-458C-B273-C755E9ED307F}" srcOrd="2" destOrd="0" parTransId="{48A50C50-0D82-469A-854B-AA793E8D9869}" sibTransId="{D4FA9486-CE14-4DF1-A4E8-4C2CB17B729A}"/>
    <dgm:cxn modelId="{ED4945FF-848D-4FDE-A6F9-9ED11100A210}" type="presOf" srcId="{41496D1C-9AF5-458C-B273-C755E9ED307F}" destId="{AA20C6F6-D837-48A7-ACE7-6F84376DEB6D}" srcOrd="0" destOrd="0" presId="urn:microsoft.com/office/officeart/2005/8/layout/vList3"/>
    <dgm:cxn modelId="{11B7C487-4EED-49FE-B377-FE67B763A0E0}" type="presParOf" srcId="{97AB91EE-CAB5-4141-B0EC-0252EA8BE154}" destId="{6B21BDE0-8DF4-45AF-BA08-84A9E3054FF5}" srcOrd="0" destOrd="0" presId="urn:microsoft.com/office/officeart/2005/8/layout/vList3"/>
    <dgm:cxn modelId="{AEB7A290-DE1E-4A6C-9A15-33E77DE8054D}" type="presParOf" srcId="{6B21BDE0-8DF4-45AF-BA08-84A9E3054FF5}" destId="{B664B6E2-8D90-440B-B1B8-41316E33E30B}" srcOrd="0" destOrd="0" presId="urn:microsoft.com/office/officeart/2005/8/layout/vList3"/>
    <dgm:cxn modelId="{BE5768B2-DE1A-4304-A75B-9233713DA9D8}" type="presParOf" srcId="{6B21BDE0-8DF4-45AF-BA08-84A9E3054FF5}" destId="{6AEA6EB1-DB1E-4BA8-9820-A6AE5C44D453}" srcOrd="1" destOrd="0" presId="urn:microsoft.com/office/officeart/2005/8/layout/vList3"/>
    <dgm:cxn modelId="{A5E28535-09F5-4B5E-8C14-40825CA1D007}" type="presParOf" srcId="{97AB91EE-CAB5-4141-B0EC-0252EA8BE154}" destId="{4B202663-719A-4DAB-84DD-2F9642346319}" srcOrd="1" destOrd="0" presId="urn:microsoft.com/office/officeart/2005/8/layout/vList3"/>
    <dgm:cxn modelId="{E5186824-64E3-4724-8F38-A008B2A3A741}" type="presParOf" srcId="{97AB91EE-CAB5-4141-B0EC-0252EA8BE154}" destId="{CFA667B3-540E-4929-B810-05F851F9D86A}" srcOrd="2" destOrd="0" presId="urn:microsoft.com/office/officeart/2005/8/layout/vList3"/>
    <dgm:cxn modelId="{DE21B47D-3C14-4BC2-B9B8-B18716170CF3}" type="presParOf" srcId="{CFA667B3-540E-4929-B810-05F851F9D86A}" destId="{8730CF01-17C0-4556-BBA6-F95BFA88AA94}" srcOrd="0" destOrd="0" presId="urn:microsoft.com/office/officeart/2005/8/layout/vList3"/>
    <dgm:cxn modelId="{B0160829-82E3-4E7A-8377-FAA378B15B0A}" type="presParOf" srcId="{CFA667B3-540E-4929-B810-05F851F9D86A}" destId="{71BE3385-D684-46AF-BAE8-4359EA3DACDA}" srcOrd="1" destOrd="0" presId="urn:microsoft.com/office/officeart/2005/8/layout/vList3"/>
    <dgm:cxn modelId="{2CFF184C-FBE2-488C-B7F3-27FF5A0E4567}" type="presParOf" srcId="{97AB91EE-CAB5-4141-B0EC-0252EA8BE154}" destId="{D0A2282A-0E4D-49BA-BAEB-5DF097F3383B}" srcOrd="3" destOrd="0" presId="urn:microsoft.com/office/officeart/2005/8/layout/vList3"/>
    <dgm:cxn modelId="{FA6B63FC-B850-47D2-ABEE-14967D7DC88C}" type="presParOf" srcId="{97AB91EE-CAB5-4141-B0EC-0252EA8BE154}" destId="{B0488988-CB16-482D-A360-A5DD892A5991}" srcOrd="4" destOrd="0" presId="urn:microsoft.com/office/officeart/2005/8/layout/vList3"/>
    <dgm:cxn modelId="{CDB1BCFD-3FB3-446D-BE2C-4569842C5451}" type="presParOf" srcId="{B0488988-CB16-482D-A360-A5DD892A5991}" destId="{7EC83F9C-C038-444C-A6C4-5F85DA65F0E3}" srcOrd="0" destOrd="0" presId="urn:microsoft.com/office/officeart/2005/8/layout/vList3"/>
    <dgm:cxn modelId="{1C02404D-6FA6-419A-AB2D-39E603E6A97B}" type="presParOf" srcId="{B0488988-CB16-482D-A360-A5DD892A5991}" destId="{AA20C6F6-D837-48A7-ACE7-6F84376DEB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3EEBDC-35A8-4B96-B1E3-B3248CC104F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28F2E5F2-194B-47BF-B950-6EF0CEA9A5EC}">
      <dgm:prSet phldrT="[Text]"/>
      <dgm:spPr/>
      <dgm:t>
        <a:bodyPr/>
        <a:lstStyle/>
        <a:p>
          <a:r>
            <a:rPr lang="en-US" b="1" dirty="0">
              <a:latin typeface="Century Gothic" pitchFamily="34" charset="0"/>
            </a:rPr>
            <a:t>Teamwork</a:t>
          </a:r>
        </a:p>
      </dgm:t>
    </dgm:pt>
    <dgm:pt modelId="{FF4E98A9-4288-4D93-8A2C-2E6927D2C1A8}" type="parTrans" cxnId="{C027F140-418E-40D7-9094-49974E552EDA}">
      <dgm:prSet/>
      <dgm:spPr/>
      <dgm:t>
        <a:bodyPr/>
        <a:lstStyle/>
        <a:p>
          <a:endParaRPr lang="en-US"/>
        </a:p>
      </dgm:t>
    </dgm:pt>
    <dgm:pt modelId="{7B70748E-4C72-4205-AA09-20CBE934D2FE}" type="sibTrans" cxnId="{C027F140-418E-40D7-9094-49974E552EDA}">
      <dgm:prSet/>
      <dgm:spPr/>
      <dgm:t>
        <a:bodyPr/>
        <a:lstStyle/>
        <a:p>
          <a:endParaRPr lang="en-US"/>
        </a:p>
      </dgm:t>
    </dgm:pt>
    <dgm:pt modelId="{1061674E-5CF2-47FF-A33F-053F27386AE9}">
      <dgm:prSet/>
      <dgm:spPr/>
      <dgm:t>
        <a:bodyPr/>
        <a:lstStyle/>
        <a:p>
          <a:r>
            <a:rPr lang="en-US" b="1" dirty="0">
              <a:latin typeface="Century Gothic" pitchFamily="34" charset="0"/>
            </a:rPr>
            <a:t>Initiative</a:t>
          </a:r>
        </a:p>
      </dgm:t>
    </dgm:pt>
    <dgm:pt modelId="{BCB1E488-4968-499F-81C0-700FC2D0124D}" type="parTrans" cxnId="{A8ECB793-D840-4CD3-B86D-B7BC9B37C2CE}">
      <dgm:prSet/>
      <dgm:spPr/>
      <dgm:t>
        <a:bodyPr/>
        <a:lstStyle/>
        <a:p>
          <a:endParaRPr lang="en-US"/>
        </a:p>
      </dgm:t>
    </dgm:pt>
    <dgm:pt modelId="{9B219F2E-20A4-4FFC-847E-CFA2100D0B83}" type="sibTrans" cxnId="{A8ECB793-D840-4CD3-B86D-B7BC9B37C2CE}">
      <dgm:prSet/>
      <dgm:spPr/>
      <dgm:t>
        <a:bodyPr/>
        <a:lstStyle/>
        <a:p>
          <a:endParaRPr lang="en-US"/>
        </a:p>
      </dgm:t>
    </dgm:pt>
    <dgm:pt modelId="{469F3379-4AE8-4679-A685-B232F043FE86}">
      <dgm:prSet/>
      <dgm:spPr/>
      <dgm:t>
        <a:bodyPr/>
        <a:lstStyle/>
        <a:p>
          <a:r>
            <a:rPr lang="en-US" b="1" dirty="0">
              <a:latin typeface="Century Gothic" pitchFamily="34" charset="0"/>
            </a:rPr>
            <a:t>Communication</a:t>
          </a:r>
        </a:p>
      </dgm:t>
    </dgm:pt>
    <dgm:pt modelId="{89F9FC05-4103-4804-90DC-49573C079937}" type="parTrans" cxnId="{58DB4206-65CD-47EB-9A35-5D33A7001EB5}">
      <dgm:prSet/>
      <dgm:spPr/>
      <dgm:t>
        <a:bodyPr/>
        <a:lstStyle/>
        <a:p>
          <a:endParaRPr lang="en-US"/>
        </a:p>
      </dgm:t>
    </dgm:pt>
    <dgm:pt modelId="{BE05A7E8-3F21-4CB4-AB4D-ADB8621DD39E}" type="sibTrans" cxnId="{58DB4206-65CD-47EB-9A35-5D33A7001EB5}">
      <dgm:prSet/>
      <dgm:spPr/>
      <dgm:t>
        <a:bodyPr/>
        <a:lstStyle/>
        <a:p>
          <a:endParaRPr lang="en-US"/>
        </a:p>
      </dgm:t>
    </dgm:pt>
    <dgm:pt modelId="{97AB91EE-CAB5-4141-B0EC-0252EA8BE154}" type="pres">
      <dgm:prSet presAssocID="{533EEBDC-35A8-4B96-B1E3-B3248CC104F7}" presName="linearFlow" presStyleCnt="0">
        <dgm:presLayoutVars>
          <dgm:dir/>
          <dgm:resizeHandles val="exact"/>
        </dgm:presLayoutVars>
      </dgm:prSet>
      <dgm:spPr/>
    </dgm:pt>
    <dgm:pt modelId="{6B21BDE0-8DF4-45AF-BA08-84A9E3054FF5}" type="pres">
      <dgm:prSet presAssocID="{28F2E5F2-194B-47BF-B950-6EF0CEA9A5EC}" presName="composite" presStyleCnt="0"/>
      <dgm:spPr/>
    </dgm:pt>
    <dgm:pt modelId="{B664B6E2-8D90-440B-B1B8-41316E33E30B}" type="pres">
      <dgm:prSet presAssocID="{28F2E5F2-194B-47BF-B950-6EF0CEA9A5EC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EA6EB1-DB1E-4BA8-9820-A6AE5C44D453}" type="pres">
      <dgm:prSet presAssocID="{28F2E5F2-194B-47BF-B950-6EF0CEA9A5EC}" presName="txShp" presStyleLbl="node1" presStyleIdx="0" presStyleCnt="3" custLinFactNeighborX="1413" custLinFactNeighborY="-348">
        <dgm:presLayoutVars>
          <dgm:bulletEnabled val="1"/>
        </dgm:presLayoutVars>
      </dgm:prSet>
      <dgm:spPr/>
    </dgm:pt>
    <dgm:pt modelId="{4B202663-719A-4DAB-84DD-2F9642346319}" type="pres">
      <dgm:prSet presAssocID="{7B70748E-4C72-4205-AA09-20CBE934D2FE}" presName="spacing" presStyleCnt="0"/>
      <dgm:spPr/>
    </dgm:pt>
    <dgm:pt modelId="{A111614C-0A83-409C-8F43-FBC2FC6061AC}" type="pres">
      <dgm:prSet presAssocID="{1061674E-5CF2-47FF-A33F-053F27386AE9}" presName="composite" presStyleCnt="0"/>
      <dgm:spPr/>
    </dgm:pt>
    <dgm:pt modelId="{9243E1AA-1F89-448E-945D-6A60BFC83DC3}" type="pres">
      <dgm:prSet presAssocID="{1061674E-5CF2-47FF-A33F-053F27386AE9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13F39F14-B683-4154-B903-7EDB904D8181}" type="pres">
      <dgm:prSet presAssocID="{1061674E-5CF2-47FF-A33F-053F27386AE9}" presName="txShp" presStyleLbl="node1" presStyleIdx="1" presStyleCnt="3">
        <dgm:presLayoutVars>
          <dgm:bulletEnabled val="1"/>
        </dgm:presLayoutVars>
      </dgm:prSet>
      <dgm:spPr/>
    </dgm:pt>
    <dgm:pt modelId="{D36556CF-BDF1-41A3-915E-2FE8D1F79559}" type="pres">
      <dgm:prSet presAssocID="{9B219F2E-20A4-4FFC-847E-CFA2100D0B83}" presName="spacing" presStyleCnt="0"/>
      <dgm:spPr/>
    </dgm:pt>
    <dgm:pt modelId="{F24D1D2D-4249-4E83-B495-C9F58F603893}" type="pres">
      <dgm:prSet presAssocID="{469F3379-4AE8-4679-A685-B232F043FE86}" presName="composite" presStyleCnt="0"/>
      <dgm:spPr/>
    </dgm:pt>
    <dgm:pt modelId="{6F14D229-F6F6-4BB0-A432-4FBB029785EF}" type="pres">
      <dgm:prSet presAssocID="{469F3379-4AE8-4679-A685-B232F043FE86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</dgm:pt>
    <dgm:pt modelId="{F2FDB345-4C75-4C70-A2A3-BF9871B1E7C7}" type="pres">
      <dgm:prSet presAssocID="{469F3379-4AE8-4679-A685-B232F043FE86}" presName="txShp" presStyleLbl="node1" presStyleIdx="2" presStyleCnt="3">
        <dgm:presLayoutVars>
          <dgm:bulletEnabled val="1"/>
        </dgm:presLayoutVars>
      </dgm:prSet>
      <dgm:spPr/>
    </dgm:pt>
  </dgm:ptLst>
  <dgm:cxnLst>
    <dgm:cxn modelId="{2AF7AA05-A74C-4549-8656-349B0204FF39}" type="presOf" srcId="{533EEBDC-35A8-4B96-B1E3-B3248CC104F7}" destId="{97AB91EE-CAB5-4141-B0EC-0252EA8BE154}" srcOrd="0" destOrd="0" presId="urn:microsoft.com/office/officeart/2005/8/layout/vList3"/>
    <dgm:cxn modelId="{58DB4206-65CD-47EB-9A35-5D33A7001EB5}" srcId="{533EEBDC-35A8-4B96-B1E3-B3248CC104F7}" destId="{469F3379-4AE8-4679-A685-B232F043FE86}" srcOrd="2" destOrd="0" parTransId="{89F9FC05-4103-4804-90DC-49573C079937}" sibTransId="{BE05A7E8-3F21-4CB4-AB4D-ADB8621DD39E}"/>
    <dgm:cxn modelId="{C027F140-418E-40D7-9094-49974E552EDA}" srcId="{533EEBDC-35A8-4B96-B1E3-B3248CC104F7}" destId="{28F2E5F2-194B-47BF-B950-6EF0CEA9A5EC}" srcOrd="0" destOrd="0" parTransId="{FF4E98A9-4288-4D93-8A2C-2E6927D2C1A8}" sibTransId="{7B70748E-4C72-4205-AA09-20CBE934D2FE}"/>
    <dgm:cxn modelId="{16751541-5281-4833-898C-B8F9CDD4D74F}" type="presOf" srcId="{28F2E5F2-194B-47BF-B950-6EF0CEA9A5EC}" destId="{6AEA6EB1-DB1E-4BA8-9820-A6AE5C44D453}" srcOrd="0" destOrd="0" presId="urn:microsoft.com/office/officeart/2005/8/layout/vList3"/>
    <dgm:cxn modelId="{B92F8849-F70B-473B-993B-5BEEDF58722C}" type="presOf" srcId="{1061674E-5CF2-47FF-A33F-053F27386AE9}" destId="{13F39F14-B683-4154-B903-7EDB904D8181}" srcOrd="0" destOrd="0" presId="urn:microsoft.com/office/officeart/2005/8/layout/vList3"/>
    <dgm:cxn modelId="{A8ECB793-D840-4CD3-B86D-B7BC9B37C2CE}" srcId="{533EEBDC-35A8-4B96-B1E3-B3248CC104F7}" destId="{1061674E-5CF2-47FF-A33F-053F27386AE9}" srcOrd="1" destOrd="0" parTransId="{BCB1E488-4968-499F-81C0-700FC2D0124D}" sibTransId="{9B219F2E-20A4-4FFC-847E-CFA2100D0B83}"/>
    <dgm:cxn modelId="{9D2C5DE8-F5ED-484B-B15B-58DA701AE0C2}" type="presOf" srcId="{469F3379-4AE8-4679-A685-B232F043FE86}" destId="{F2FDB345-4C75-4C70-A2A3-BF9871B1E7C7}" srcOrd="0" destOrd="0" presId="urn:microsoft.com/office/officeart/2005/8/layout/vList3"/>
    <dgm:cxn modelId="{EEBD1138-F22E-48EA-AE62-4AAC38382984}" type="presParOf" srcId="{97AB91EE-CAB5-4141-B0EC-0252EA8BE154}" destId="{6B21BDE0-8DF4-45AF-BA08-84A9E3054FF5}" srcOrd="0" destOrd="0" presId="urn:microsoft.com/office/officeart/2005/8/layout/vList3"/>
    <dgm:cxn modelId="{04C43DDE-7544-4700-BF5B-83BA8985511F}" type="presParOf" srcId="{6B21BDE0-8DF4-45AF-BA08-84A9E3054FF5}" destId="{B664B6E2-8D90-440B-B1B8-41316E33E30B}" srcOrd="0" destOrd="0" presId="urn:microsoft.com/office/officeart/2005/8/layout/vList3"/>
    <dgm:cxn modelId="{203CBC56-F8D3-4DD5-BB3A-CD3693A0F323}" type="presParOf" srcId="{6B21BDE0-8DF4-45AF-BA08-84A9E3054FF5}" destId="{6AEA6EB1-DB1E-4BA8-9820-A6AE5C44D453}" srcOrd="1" destOrd="0" presId="urn:microsoft.com/office/officeart/2005/8/layout/vList3"/>
    <dgm:cxn modelId="{36708E02-DF42-4AB1-B648-C015AF72566E}" type="presParOf" srcId="{97AB91EE-CAB5-4141-B0EC-0252EA8BE154}" destId="{4B202663-719A-4DAB-84DD-2F9642346319}" srcOrd="1" destOrd="0" presId="urn:microsoft.com/office/officeart/2005/8/layout/vList3"/>
    <dgm:cxn modelId="{239AAD99-953E-441F-BFD1-7B7D220F7E42}" type="presParOf" srcId="{97AB91EE-CAB5-4141-B0EC-0252EA8BE154}" destId="{A111614C-0A83-409C-8F43-FBC2FC6061AC}" srcOrd="2" destOrd="0" presId="urn:microsoft.com/office/officeart/2005/8/layout/vList3"/>
    <dgm:cxn modelId="{0FB0AC3D-F44B-4BB5-AB1C-6F99705DED27}" type="presParOf" srcId="{A111614C-0A83-409C-8F43-FBC2FC6061AC}" destId="{9243E1AA-1F89-448E-945D-6A60BFC83DC3}" srcOrd="0" destOrd="0" presId="urn:microsoft.com/office/officeart/2005/8/layout/vList3"/>
    <dgm:cxn modelId="{4643C96F-AA00-43B1-A62F-C0841FE23572}" type="presParOf" srcId="{A111614C-0A83-409C-8F43-FBC2FC6061AC}" destId="{13F39F14-B683-4154-B903-7EDB904D8181}" srcOrd="1" destOrd="0" presId="urn:microsoft.com/office/officeart/2005/8/layout/vList3"/>
    <dgm:cxn modelId="{4743853C-8D58-4CB7-BDB5-A37231741269}" type="presParOf" srcId="{97AB91EE-CAB5-4141-B0EC-0252EA8BE154}" destId="{D36556CF-BDF1-41A3-915E-2FE8D1F79559}" srcOrd="3" destOrd="0" presId="urn:microsoft.com/office/officeart/2005/8/layout/vList3"/>
    <dgm:cxn modelId="{AC3BA5F7-0617-4FB5-A6CC-2DE1A0FEF9B6}" type="presParOf" srcId="{97AB91EE-CAB5-4141-B0EC-0252EA8BE154}" destId="{F24D1D2D-4249-4E83-B495-C9F58F603893}" srcOrd="4" destOrd="0" presId="urn:microsoft.com/office/officeart/2005/8/layout/vList3"/>
    <dgm:cxn modelId="{B6C2BECA-6826-4FD8-A40C-B91F1DE9CC2B}" type="presParOf" srcId="{F24D1D2D-4249-4E83-B495-C9F58F603893}" destId="{6F14D229-F6F6-4BB0-A432-4FBB029785EF}" srcOrd="0" destOrd="0" presId="urn:microsoft.com/office/officeart/2005/8/layout/vList3"/>
    <dgm:cxn modelId="{99105A7A-A09F-4A1B-845E-DC7F01EF7E8B}" type="presParOf" srcId="{F24D1D2D-4249-4E83-B495-C9F58F603893}" destId="{F2FDB345-4C75-4C70-A2A3-BF9871B1E7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470465-8A88-4E9C-A133-954009828B15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E006C5F0-1224-4CE8-86E7-8A2DE7D51A34}">
      <dgm:prSet phldrT="[Text]"/>
      <dgm:spPr/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Hands on Activity</a:t>
          </a:r>
        </a:p>
      </dgm:t>
    </dgm:pt>
    <dgm:pt modelId="{25C08E39-A32A-4586-B86C-05F2AB420CC2}" type="parTrans" cxnId="{5482E40B-3B9A-4447-BD1D-BAABFF7CFFD7}">
      <dgm:prSet/>
      <dgm:spPr/>
      <dgm:t>
        <a:bodyPr/>
        <a:lstStyle/>
        <a:p>
          <a:endParaRPr lang="en-US"/>
        </a:p>
      </dgm:t>
    </dgm:pt>
    <dgm:pt modelId="{6EA002AF-6C44-4EE5-8333-3CA605561D76}" type="sibTrans" cxnId="{5482E40B-3B9A-4447-BD1D-BAABFF7CFFD7}">
      <dgm:prSet/>
      <dgm:spPr/>
      <dgm:t>
        <a:bodyPr/>
        <a:lstStyle/>
        <a:p>
          <a:endParaRPr lang="en-US"/>
        </a:p>
      </dgm:t>
    </dgm:pt>
    <dgm:pt modelId="{6B7DD0B5-3B5B-4FFB-90DC-BD419E171926}">
      <dgm:prSet phldrT="[Text]"/>
      <dgm:spPr/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Project Prototyping</a:t>
          </a:r>
        </a:p>
      </dgm:t>
    </dgm:pt>
    <dgm:pt modelId="{73C97A05-3A79-4D19-AF6B-39EC198D6860}" type="parTrans" cxnId="{462BBB4A-51C6-433C-B1FB-BF3451528550}">
      <dgm:prSet/>
      <dgm:spPr/>
      <dgm:t>
        <a:bodyPr/>
        <a:lstStyle/>
        <a:p>
          <a:endParaRPr lang="en-US"/>
        </a:p>
      </dgm:t>
    </dgm:pt>
    <dgm:pt modelId="{AD0950E5-450A-4BF2-AA60-D79FDDA08579}" type="sibTrans" cxnId="{462BBB4A-51C6-433C-B1FB-BF3451528550}">
      <dgm:prSet/>
      <dgm:spPr/>
      <dgm:t>
        <a:bodyPr/>
        <a:lstStyle/>
        <a:p>
          <a:endParaRPr lang="en-US"/>
        </a:p>
      </dgm:t>
    </dgm:pt>
    <dgm:pt modelId="{7B88CF1E-DC5E-4F40-9133-838F45943113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entury Gothic" pitchFamily="34" charset="0"/>
            </a:rPr>
            <a:t>Skills &amp; Knowledge Development</a:t>
          </a:r>
          <a:endParaRPr lang="en-US" dirty="0"/>
        </a:p>
      </dgm:t>
    </dgm:pt>
    <dgm:pt modelId="{841A689F-79E4-43AB-843F-8D531DF8082E}" type="parTrans" cxnId="{E79051A0-86DC-4868-ADB8-C97FF2D0A5AF}">
      <dgm:prSet/>
      <dgm:spPr/>
      <dgm:t>
        <a:bodyPr/>
        <a:lstStyle/>
        <a:p>
          <a:endParaRPr lang="en-US"/>
        </a:p>
      </dgm:t>
    </dgm:pt>
    <dgm:pt modelId="{B4E7066E-1B73-416C-BD7E-039B789183B1}" type="sibTrans" cxnId="{E79051A0-86DC-4868-ADB8-C97FF2D0A5AF}">
      <dgm:prSet/>
      <dgm:spPr/>
      <dgm:t>
        <a:bodyPr/>
        <a:lstStyle/>
        <a:p>
          <a:endParaRPr lang="en-US"/>
        </a:p>
      </dgm:t>
    </dgm:pt>
    <dgm:pt modelId="{1B3AF6DD-F904-42DB-A0DD-0C72D3D5C7B1}" type="pres">
      <dgm:prSet presAssocID="{8C470465-8A88-4E9C-A133-954009828B15}" presName="Name0" presStyleCnt="0">
        <dgm:presLayoutVars>
          <dgm:dir/>
          <dgm:resizeHandles val="exact"/>
        </dgm:presLayoutVars>
      </dgm:prSet>
      <dgm:spPr/>
    </dgm:pt>
    <dgm:pt modelId="{836BDE15-73D2-4C86-8E34-54228EE66850}" type="pres">
      <dgm:prSet presAssocID="{8C470465-8A88-4E9C-A133-954009828B15}" presName="fgShape" presStyleLbl="fgShp" presStyleIdx="0" presStyleCnt="1"/>
      <dgm:spPr/>
    </dgm:pt>
    <dgm:pt modelId="{0AFE5B87-36C3-42D2-B350-2A052BBA0E60}" type="pres">
      <dgm:prSet presAssocID="{8C470465-8A88-4E9C-A133-954009828B15}" presName="linComp" presStyleCnt="0"/>
      <dgm:spPr/>
    </dgm:pt>
    <dgm:pt modelId="{80F401DD-937F-44F6-B039-E873E9DA8005}" type="pres">
      <dgm:prSet presAssocID="{E006C5F0-1224-4CE8-86E7-8A2DE7D51A34}" presName="compNode" presStyleCnt="0"/>
      <dgm:spPr/>
    </dgm:pt>
    <dgm:pt modelId="{83108358-937F-4888-8A65-F8DA2D1528B1}" type="pres">
      <dgm:prSet presAssocID="{E006C5F0-1224-4CE8-86E7-8A2DE7D51A34}" presName="bkgdShape" presStyleLbl="node1" presStyleIdx="0" presStyleCnt="3"/>
      <dgm:spPr/>
    </dgm:pt>
    <dgm:pt modelId="{3EB82874-1F47-449D-BFB5-AA3E156F8B66}" type="pres">
      <dgm:prSet presAssocID="{E006C5F0-1224-4CE8-86E7-8A2DE7D51A34}" presName="nodeTx" presStyleLbl="node1" presStyleIdx="0" presStyleCnt="3">
        <dgm:presLayoutVars>
          <dgm:bulletEnabled val="1"/>
        </dgm:presLayoutVars>
      </dgm:prSet>
      <dgm:spPr/>
    </dgm:pt>
    <dgm:pt modelId="{C8777358-4692-49D4-9530-931EF0B211B9}" type="pres">
      <dgm:prSet presAssocID="{E006C5F0-1224-4CE8-86E7-8A2DE7D51A34}" presName="invisiNode" presStyleLbl="node1" presStyleIdx="0" presStyleCnt="3"/>
      <dgm:spPr/>
    </dgm:pt>
    <dgm:pt modelId="{51D88BD6-6B1A-4ADF-AE76-979B8354CE96}" type="pres">
      <dgm:prSet presAssocID="{E006C5F0-1224-4CE8-86E7-8A2DE7D51A3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188235D-9994-491E-8A2E-B7F73B88C5C6}" type="pres">
      <dgm:prSet presAssocID="{6EA002AF-6C44-4EE5-8333-3CA605561D76}" presName="sibTrans" presStyleLbl="sibTrans2D1" presStyleIdx="0" presStyleCnt="0"/>
      <dgm:spPr/>
    </dgm:pt>
    <dgm:pt modelId="{73E0552F-EAD5-4516-A598-1E923F020BCB}" type="pres">
      <dgm:prSet presAssocID="{6B7DD0B5-3B5B-4FFB-90DC-BD419E171926}" presName="compNode" presStyleCnt="0"/>
      <dgm:spPr/>
    </dgm:pt>
    <dgm:pt modelId="{F783CD50-8157-4E67-B67B-B6BEEDF7C018}" type="pres">
      <dgm:prSet presAssocID="{6B7DD0B5-3B5B-4FFB-90DC-BD419E171926}" presName="bkgdShape" presStyleLbl="node1" presStyleIdx="1" presStyleCnt="3"/>
      <dgm:spPr/>
    </dgm:pt>
    <dgm:pt modelId="{9E46D9A2-AF2E-45AE-A0F7-C4984706AD5C}" type="pres">
      <dgm:prSet presAssocID="{6B7DD0B5-3B5B-4FFB-90DC-BD419E171926}" presName="nodeTx" presStyleLbl="node1" presStyleIdx="1" presStyleCnt="3">
        <dgm:presLayoutVars>
          <dgm:bulletEnabled val="1"/>
        </dgm:presLayoutVars>
      </dgm:prSet>
      <dgm:spPr/>
    </dgm:pt>
    <dgm:pt modelId="{6DE72B3A-CA4F-4EA8-B16A-DECC36E0FEEC}" type="pres">
      <dgm:prSet presAssocID="{6B7DD0B5-3B5B-4FFB-90DC-BD419E171926}" presName="invisiNode" presStyleLbl="node1" presStyleIdx="1" presStyleCnt="3"/>
      <dgm:spPr/>
    </dgm:pt>
    <dgm:pt modelId="{C423BD14-467A-43FA-A31B-598BB71A0934}" type="pres">
      <dgm:prSet presAssocID="{6B7DD0B5-3B5B-4FFB-90DC-BD419E171926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0E20DEB-8071-4A27-95CA-32B742809610}" type="pres">
      <dgm:prSet presAssocID="{AD0950E5-450A-4BF2-AA60-D79FDDA08579}" presName="sibTrans" presStyleLbl="sibTrans2D1" presStyleIdx="0" presStyleCnt="0"/>
      <dgm:spPr/>
    </dgm:pt>
    <dgm:pt modelId="{1951A914-D7B8-435B-8D42-C66009E684CD}" type="pres">
      <dgm:prSet presAssocID="{7B88CF1E-DC5E-4F40-9133-838F45943113}" presName="compNode" presStyleCnt="0"/>
      <dgm:spPr/>
    </dgm:pt>
    <dgm:pt modelId="{4382C39A-0387-4355-A784-E95AB3B3E0C0}" type="pres">
      <dgm:prSet presAssocID="{7B88CF1E-DC5E-4F40-9133-838F45943113}" presName="bkgdShape" presStyleLbl="node1" presStyleIdx="2" presStyleCnt="3"/>
      <dgm:spPr/>
    </dgm:pt>
    <dgm:pt modelId="{F87544E5-6E23-4D6C-9F78-4179B1DE7AF2}" type="pres">
      <dgm:prSet presAssocID="{7B88CF1E-DC5E-4F40-9133-838F45943113}" presName="nodeTx" presStyleLbl="node1" presStyleIdx="2" presStyleCnt="3">
        <dgm:presLayoutVars>
          <dgm:bulletEnabled val="1"/>
        </dgm:presLayoutVars>
      </dgm:prSet>
      <dgm:spPr/>
    </dgm:pt>
    <dgm:pt modelId="{0AF711AC-CDAD-4748-BEAC-BAFC7B716495}" type="pres">
      <dgm:prSet presAssocID="{7B88CF1E-DC5E-4F40-9133-838F45943113}" presName="invisiNode" presStyleLbl="node1" presStyleIdx="2" presStyleCnt="3"/>
      <dgm:spPr/>
    </dgm:pt>
    <dgm:pt modelId="{7FED3517-C156-43B9-8011-E78590BD98B3}" type="pres">
      <dgm:prSet presAssocID="{7B88CF1E-DC5E-4F40-9133-838F45943113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7D20EE0A-6E8D-4B46-A2D5-13AFF0DE56F2}" type="presOf" srcId="{E006C5F0-1224-4CE8-86E7-8A2DE7D51A34}" destId="{83108358-937F-4888-8A65-F8DA2D1528B1}" srcOrd="0" destOrd="0" presId="urn:microsoft.com/office/officeart/2005/8/layout/hList7"/>
    <dgm:cxn modelId="{5482E40B-3B9A-4447-BD1D-BAABFF7CFFD7}" srcId="{8C470465-8A88-4E9C-A133-954009828B15}" destId="{E006C5F0-1224-4CE8-86E7-8A2DE7D51A34}" srcOrd="0" destOrd="0" parTransId="{25C08E39-A32A-4586-B86C-05F2AB420CC2}" sibTransId="{6EA002AF-6C44-4EE5-8333-3CA605561D76}"/>
    <dgm:cxn modelId="{37BDFA1A-4C35-4CE7-8755-02FA2D0E3510}" type="presOf" srcId="{6B7DD0B5-3B5B-4FFB-90DC-BD419E171926}" destId="{9E46D9A2-AF2E-45AE-A0F7-C4984706AD5C}" srcOrd="1" destOrd="0" presId="urn:microsoft.com/office/officeart/2005/8/layout/hList7"/>
    <dgm:cxn modelId="{9822A234-DD77-43A8-B51A-F19A48A44901}" type="presOf" srcId="{6EA002AF-6C44-4EE5-8333-3CA605561D76}" destId="{A188235D-9994-491E-8A2E-B7F73B88C5C6}" srcOrd="0" destOrd="0" presId="urn:microsoft.com/office/officeart/2005/8/layout/hList7"/>
    <dgm:cxn modelId="{18078746-087A-4F75-BBD3-1AF2D9C221A0}" type="presOf" srcId="{7B88CF1E-DC5E-4F40-9133-838F45943113}" destId="{4382C39A-0387-4355-A784-E95AB3B3E0C0}" srcOrd="0" destOrd="0" presId="urn:microsoft.com/office/officeart/2005/8/layout/hList7"/>
    <dgm:cxn modelId="{462BBB4A-51C6-433C-B1FB-BF3451528550}" srcId="{8C470465-8A88-4E9C-A133-954009828B15}" destId="{6B7DD0B5-3B5B-4FFB-90DC-BD419E171926}" srcOrd="1" destOrd="0" parTransId="{73C97A05-3A79-4D19-AF6B-39EC198D6860}" sibTransId="{AD0950E5-450A-4BF2-AA60-D79FDDA08579}"/>
    <dgm:cxn modelId="{C8C60F4D-74C6-4D70-85A3-A9ABB37571FE}" type="presOf" srcId="{7B88CF1E-DC5E-4F40-9133-838F45943113}" destId="{F87544E5-6E23-4D6C-9F78-4179B1DE7AF2}" srcOrd="1" destOrd="0" presId="urn:microsoft.com/office/officeart/2005/8/layout/hList7"/>
    <dgm:cxn modelId="{A9D9F185-F3F4-40AC-8597-596F36C1DEA1}" type="presOf" srcId="{E006C5F0-1224-4CE8-86E7-8A2DE7D51A34}" destId="{3EB82874-1F47-449D-BFB5-AA3E156F8B66}" srcOrd="1" destOrd="0" presId="urn:microsoft.com/office/officeart/2005/8/layout/hList7"/>
    <dgm:cxn modelId="{5AC30396-AE85-4A7F-ACA4-F6165CD7FFC8}" type="presOf" srcId="{AD0950E5-450A-4BF2-AA60-D79FDDA08579}" destId="{10E20DEB-8071-4A27-95CA-32B742809610}" srcOrd="0" destOrd="0" presId="urn:microsoft.com/office/officeart/2005/8/layout/hList7"/>
    <dgm:cxn modelId="{E79051A0-86DC-4868-ADB8-C97FF2D0A5AF}" srcId="{8C470465-8A88-4E9C-A133-954009828B15}" destId="{7B88CF1E-DC5E-4F40-9133-838F45943113}" srcOrd="2" destOrd="0" parTransId="{841A689F-79E4-43AB-843F-8D531DF8082E}" sibTransId="{B4E7066E-1B73-416C-BD7E-039B789183B1}"/>
    <dgm:cxn modelId="{FF4C33C5-615D-4B6D-AFEC-55686212F283}" type="presOf" srcId="{8C470465-8A88-4E9C-A133-954009828B15}" destId="{1B3AF6DD-F904-42DB-A0DD-0C72D3D5C7B1}" srcOrd="0" destOrd="0" presId="urn:microsoft.com/office/officeart/2005/8/layout/hList7"/>
    <dgm:cxn modelId="{DD47EAC5-3E38-4715-BD44-E1F704D8BBD4}" type="presOf" srcId="{6B7DD0B5-3B5B-4FFB-90DC-BD419E171926}" destId="{F783CD50-8157-4E67-B67B-B6BEEDF7C018}" srcOrd="0" destOrd="0" presId="urn:microsoft.com/office/officeart/2005/8/layout/hList7"/>
    <dgm:cxn modelId="{2E644208-D328-474B-BB61-770480618296}" type="presParOf" srcId="{1B3AF6DD-F904-42DB-A0DD-0C72D3D5C7B1}" destId="{836BDE15-73D2-4C86-8E34-54228EE66850}" srcOrd="0" destOrd="0" presId="urn:microsoft.com/office/officeart/2005/8/layout/hList7"/>
    <dgm:cxn modelId="{6607E9E5-5A47-42A1-8B1C-04D4B42CAA75}" type="presParOf" srcId="{1B3AF6DD-F904-42DB-A0DD-0C72D3D5C7B1}" destId="{0AFE5B87-36C3-42D2-B350-2A052BBA0E60}" srcOrd="1" destOrd="0" presId="urn:microsoft.com/office/officeart/2005/8/layout/hList7"/>
    <dgm:cxn modelId="{78598ABF-2FFB-45A0-B671-2FB433B58672}" type="presParOf" srcId="{0AFE5B87-36C3-42D2-B350-2A052BBA0E60}" destId="{80F401DD-937F-44F6-B039-E873E9DA8005}" srcOrd="0" destOrd="0" presId="urn:microsoft.com/office/officeart/2005/8/layout/hList7"/>
    <dgm:cxn modelId="{AFBC3F5F-E976-4DAB-AA61-76AB1EAEC5B4}" type="presParOf" srcId="{80F401DD-937F-44F6-B039-E873E9DA8005}" destId="{83108358-937F-4888-8A65-F8DA2D1528B1}" srcOrd="0" destOrd="0" presId="urn:microsoft.com/office/officeart/2005/8/layout/hList7"/>
    <dgm:cxn modelId="{8358A4A0-366A-4B39-B65E-FD5D069E968F}" type="presParOf" srcId="{80F401DD-937F-44F6-B039-E873E9DA8005}" destId="{3EB82874-1F47-449D-BFB5-AA3E156F8B66}" srcOrd="1" destOrd="0" presId="urn:microsoft.com/office/officeart/2005/8/layout/hList7"/>
    <dgm:cxn modelId="{31413BAA-7389-4AF4-B11C-36ABCE339BD9}" type="presParOf" srcId="{80F401DD-937F-44F6-B039-E873E9DA8005}" destId="{C8777358-4692-49D4-9530-931EF0B211B9}" srcOrd="2" destOrd="0" presId="urn:microsoft.com/office/officeart/2005/8/layout/hList7"/>
    <dgm:cxn modelId="{441624E1-E659-4844-B28A-2CC067029B79}" type="presParOf" srcId="{80F401DD-937F-44F6-B039-E873E9DA8005}" destId="{51D88BD6-6B1A-4ADF-AE76-979B8354CE96}" srcOrd="3" destOrd="0" presId="urn:microsoft.com/office/officeart/2005/8/layout/hList7"/>
    <dgm:cxn modelId="{5E1AB03C-A851-4C69-8BA5-E4A4EEB5708D}" type="presParOf" srcId="{0AFE5B87-36C3-42D2-B350-2A052BBA0E60}" destId="{A188235D-9994-491E-8A2E-B7F73B88C5C6}" srcOrd="1" destOrd="0" presId="urn:microsoft.com/office/officeart/2005/8/layout/hList7"/>
    <dgm:cxn modelId="{69B3778F-55DF-4305-A130-EF81C0828C16}" type="presParOf" srcId="{0AFE5B87-36C3-42D2-B350-2A052BBA0E60}" destId="{73E0552F-EAD5-4516-A598-1E923F020BCB}" srcOrd="2" destOrd="0" presId="urn:microsoft.com/office/officeart/2005/8/layout/hList7"/>
    <dgm:cxn modelId="{42992881-5DD5-464E-871D-324CBFB4A569}" type="presParOf" srcId="{73E0552F-EAD5-4516-A598-1E923F020BCB}" destId="{F783CD50-8157-4E67-B67B-B6BEEDF7C018}" srcOrd="0" destOrd="0" presId="urn:microsoft.com/office/officeart/2005/8/layout/hList7"/>
    <dgm:cxn modelId="{8E3860AF-5793-479C-94EB-D8FADA69A946}" type="presParOf" srcId="{73E0552F-EAD5-4516-A598-1E923F020BCB}" destId="{9E46D9A2-AF2E-45AE-A0F7-C4984706AD5C}" srcOrd="1" destOrd="0" presId="urn:microsoft.com/office/officeart/2005/8/layout/hList7"/>
    <dgm:cxn modelId="{752566A2-A395-448F-8ED0-45214D63F76A}" type="presParOf" srcId="{73E0552F-EAD5-4516-A598-1E923F020BCB}" destId="{6DE72B3A-CA4F-4EA8-B16A-DECC36E0FEEC}" srcOrd="2" destOrd="0" presId="urn:microsoft.com/office/officeart/2005/8/layout/hList7"/>
    <dgm:cxn modelId="{153EBCE9-FAC6-4ABD-BFAB-86EBEF892F7E}" type="presParOf" srcId="{73E0552F-EAD5-4516-A598-1E923F020BCB}" destId="{C423BD14-467A-43FA-A31B-598BB71A0934}" srcOrd="3" destOrd="0" presId="urn:microsoft.com/office/officeart/2005/8/layout/hList7"/>
    <dgm:cxn modelId="{F3594A7A-8CED-42ED-B969-30E04632BE20}" type="presParOf" srcId="{0AFE5B87-36C3-42D2-B350-2A052BBA0E60}" destId="{10E20DEB-8071-4A27-95CA-32B742809610}" srcOrd="3" destOrd="0" presId="urn:microsoft.com/office/officeart/2005/8/layout/hList7"/>
    <dgm:cxn modelId="{A41F0BE1-05F0-422F-A48A-40945564D6DC}" type="presParOf" srcId="{0AFE5B87-36C3-42D2-B350-2A052BBA0E60}" destId="{1951A914-D7B8-435B-8D42-C66009E684CD}" srcOrd="4" destOrd="0" presId="urn:microsoft.com/office/officeart/2005/8/layout/hList7"/>
    <dgm:cxn modelId="{8AA05D9A-41A7-49A6-84E4-A8A71CDDD2F4}" type="presParOf" srcId="{1951A914-D7B8-435B-8D42-C66009E684CD}" destId="{4382C39A-0387-4355-A784-E95AB3B3E0C0}" srcOrd="0" destOrd="0" presId="urn:microsoft.com/office/officeart/2005/8/layout/hList7"/>
    <dgm:cxn modelId="{189C1155-E8CC-49D4-AC6B-8EAB8AC98F3D}" type="presParOf" srcId="{1951A914-D7B8-435B-8D42-C66009E684CD}" destId="{F87544E5-6E23-4D6C-9F78-4179B1DE7AF2}" srcOrd="1" destOrd="0" presId="urn:microsoft.com/office/officeart/2005/8/layout/hList7"/>
    <dgm:cxn modelId="{6A1E700C-B23B-4604-8088-8D701540BAFE}" type="presParOf" srcId="{1951A914-D7B8-435B-8D42-C66009E684CD}" destId="{0AF711AC-CDAD-4748-BEAC-BAFC7B716495}" srcOrd="2" destOrd="0" presId="urn:microsoft.com/office/officeart/2005/8/layout/hList7"/>
    <dgm:cxn modelId="{A4FBB3CA-3E9B-4884-AA57-738031E1767C}" type="presParOf" srcId="{1951A914-D7B8-435B-8D42-C66009E684CD}" destId="{7FED3517-C156-43B9-8011-E78590BD98B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802182-E4BE-4C18-99F0-F0BA4C240BD4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52394445-3660-4BAD-8E77-E0AB2868ADCD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BOOTCAMP</a:t>
          </a:r>
          <a:r>
            <a:rPr lang="en-US" sz="3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D5633ECB-E753-43CE-B1C8-FB97DEDF3163}" type="parTrans" cxnId="{EF340F67-18FB-4EC3-8B2F-BD001FF3B922}">
      <dgm:prSet/>
      <dgm:spPr/>
      <dgm:t>
        <a:bodyPr/>
        <a:lstStyle/>
        <a:p>
          <a:endParaRPr lang="en-US"/>
        </a:p>
      </dgm:t>
    </dgm:pt>
    <dgm:pt modelId="{E3115F7F-9678-407F-99C8-5C927456917E}" type="sibTrans" cxnId="{EF340F67-18FB-4EC3-8B2F-BD001FF3B922}">
      <dgm:prSet/>
      <dgm:spPr/>
      <dgm:t>
        <a:bodyPr/>
        <a:lstStyle/>
        <a:p>
          <a:endParaRPr lang="en-US"/>
        </a:p>
      </dgm:t>
    </dgm:pt>
    <dgm:pt modelId="{FE619EA3-5D79-495E-9901-D442E9AE916F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PROJECT DEVELOPMENT</a:t>
          </a:r>
        </a:p>
      </dgm:t>
    </dgm:pt>
    <dgm:pt modelId="{74F70045-E739-4D91-84EE-29D48149D42B}" type="parTrans" cxnId="{89C3528A-DE25-4ADB-B6CB-23BA6A051C2A}">
      <dgm:prSet/>
      <dgm:spPr/>
      <dgm:t>
        <a:bodyPr/>
        <a:lstStyle/>
        <a:p>
          <a:endParaRPr lang="en-US"/>
        </a:p>
      </dgm:t>
    </dgm:pt>
    <dgm:pt modelId="{CE954C8A-31ED-4D05-B903-1EC0A97F3C31}" type="sibTrans" cxnId="{89C3528A-DE25-4ADB-B6CB-23BA6A051C2A}">
      <dgm:prSet/>
      <dgm:spPr/>
      <dgm:t>
        <a:bodyPr/>
        <a:lstStyle/>
        <a:p>
          <a:endParaRPr lang="en-US"/>
        </a:p>
      </dgm:t>
    </dgm:pt>
    <dgm:pt modelId="{142D47B3-8DC0-4612-84F5-6CED6E468CBA}">
      <dgm:prSet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MAKERS OPEN DAY</a:t>
          </a:r>
        </a:p>
      </dgm:t>
    </dgm:pt>
    <dgm:pt modelId="{56215DAE-A678-4B36-ABE8-ACCCF843C7BD}" type="parTrans" cxnId="{33D8A32C-2F49-402E-8293-93DBEB23C8C0}">
      <dgm:prSet/>
      <dgm:spPr/>
      <dgm:t>
        <a:bodyPr/>
        <a:lstStyle/>
        <a:p>
          <a:endParaRPr lang="en-US"/>
        </a:p>
      </dgm:t>
    </dgm:pt>
    <dgm:pt modelId="{C91B1FC2-FC30-452A-A4CF-F9F596E0290A}" type="sibTrans" cxnId="{33D8A32C-2F49-402E-8293-93DBEB23C8C0}">
      <dgm:prSet/>
      <dgm:spPr/>
      <dgm:t>
        <a:bodyPr/>
        <a:lstStyle/>
        <a:p>
          <a:endParaRPr lang="en-US"/>
        </a:p>
      </dgm:t>
    </dgm:pt>
    <dgm:pt modelId="{38698465-AEE0-4506-9850-AB8D89B75ADC}" type="pres">
      <dgm:prSet presAssocID="{FD802182-E4BE-4C18-99F0-F0BA4C240BD4}" presName="Name0" presStyleCnt="0">
        <dgm:presLayoutVars>
          <dgm:dir/>
          <dgm:animLvl val="lvl"/>
          <dgm:resizeHandles val="exact"/>
        </dgm:presLayoutVars>
      </dgm:prSet>
      <dgm:spPr/>
    </dgm:pt>
    <dgm:pt modelId="{B91C7452-6056-4B06-9761-1D58D8974CD0}" type="pres">
      <dgm:prSet presAssocID="{52394445-3660-4BAD-8E77-E0AB2868ADC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E6588D-49A9-4ACC-9B8B-241E697AC6A1}" type="pres">
      <dgm:prSet presAssocID="{E3115F7F-9678-407F-99C8-5C927456917E}" presName="parTxOnlySpace" presStyleCnt="0"/>
      <dgm:spPr/>
    </dgm:pt>
    <dgm:pt modelId="{3A77465D-2EE0-4007-ADA2-F7E9FC179CB2}" type="pres">
      <dgm:prSet presAssocID="{FE619EA3-5D79-495E-9901-D442E9AE916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5CF6324-597D-49A5-BBF6-D3D2C679D02E}" type="pres">
      <dgm:prSet presAssocID="{CE954C8A-31ED-4D05-B903-1EC0A97F3C31}" presName="parTxOnlySpace" presStyleCnt="0"/>
      <dgm:spPr/>
    </dgm:pt>
    <dgm:pt modelId="{CC1AFDF5-A3D1-4F94-839A-BA511D3AFBDF}" type="pres">
      <dgm:prSet presAssocID="{142D47B3-8DC0-4612-84F5-6CED6E468CB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47A522C-9FBD-49D2-B91A-A08FBA86EEDD}" type="presOf" srcId="{FE619EA3-5D79-495E-9901-D442E9AE916F}" destId="{3A77465D-2EE0-4007-ADA2-F7E9FC179CB2}" srcOrd="0" destOrd="0" presId="urn:microsoft.com/office/officeart/2005/8/layout/chevron1"/>
    <dgm:cxn modelId="{33D8A32C-2F49-402E-8293-93DBEB23C8C0}" srcId="{FD802182-E4BE-4C18-99F0-F0BA4C240BD4}" destId="{142D47B3-8DC0-4612-84F5-6CED6E468CBA}" srcOrd="2" destOrd="0" parTransId="{56215DAE-A678-4B36-ABE8-ACCCF843C7BD}" sibTransId="{C91B1FC2-FC30-452A-A4CF-F9F596E0290A}"/>
    <dgm:cxn modelId="{EF340F67-18FB-4EC3-8B2F-BD001FF3B922}" srcId="{FD802182-E4BE-4C18-99F0-F0BA4C240BD4}" destId="{52394445-3660-4BAD-8E77-E0AB2868ADCD}" srcOrd="0" destOrd="0" parTransId="{D5633ECB-E753-43CE-B1C8-FB97DEDF3163}" sibTransId="{E3115F7F-9678-407F-99C8-5C927456917E}"/>
    <dgm:cxn modelId="{89C3528A-DE25-4ADB-B6CB-23BA6A051C2A}" srcId="{FD802182-E4BE-4C18-99F0-F0BA4C240BD4}" destId="{FE619EA3-5D79-495E-9901-D442E9AE916F}" srcOrd="1" destOrd="0" parTransId="{74F70045-E739-4D91-84EE-29D48149D42B}" sibTransId="{CE954C8A-31ED-4D05-B903-1EC0A97F3C31}"/>
    <dgm:cxn modelId="{7B54C4A0-2223-4D87-993A-FA7789F41D1F}" type="presOf" srcId="{142D47B3-8DC0-4612-84F5-6CED6E468CBA}" destId="{CC1AFDF5-A3D1-4F94-839A-BA511D3AFBDF}" srcOrd="0" destOrd="0" presId="urn:microsoft.com/office/officeart/2005/8/layout/chevron1"/>
    <dgm:cxn modelId="{318F41B5-AF63-472D-88CE-578212BBA328}" type="presOf" srcId="{FD802182-E4BE-4C18-99F0-F0BA4C240BD4}" destId="{38698465-AEE0-4506-9850-AB8D89B75ADC}" srcOrd="0" destOrd="0" presId="urn:microsoft.com/office/officeart/2005/8/layout/chevron1"/>
    <dgm:cxn modelId="{C00C45D0-66A7-409E-A09A-7EB8C2C9B042}" type="presOf" srcId="{52394445-3660-4BAD-8E77-E0AB2868ADCD}" destId="{B91C7452-6056-4B06-9761-1D58D8974CD0}" srcOrd="0" destOrd="0" presId="urn:microsoft.com/office/officeart/2005/8/layout/chevron1"/>
    <dgm:cxn modelId="{A370DDC2-4FC8-49D8-8465-9F6262AFA636}" type="presParOf" srcId="{38698465-AEE0-4506-9850-AB8D89B75ADC}" destId="{B91C7452-6056-4B06-9761-1D58D8974CD0}" srcOrd="0" destOrd="0" presId="urn:microsoft.com/office/officeart/2005/8/layout/chevron1"/>
    <dgm:cxn modelId="{EBD6B03F-B35C-4F34-83FC-A1D6B487A968}" type="presParOf" srcId="{38698465-AEE0-4506-9850-AB8D89B75ADC}" destId="{A8E6588D-49A9-4ACC-9B8B-241E697AC6A1}" srcOrd="1" destOrd="0" presId="urn:microsoft.com/office/officeart/2005/8/layout/chevron1"/>
    <dgm:cxn modelId="{38A0CD4E-ABF8-41BC-92A6-16FCE775A056}" type="presParOf" srcId="{38698465-AEE0-4506-9850-AB8D89B75ADC}" destId="{3A77465D-2EE0-4007-ADA2-F7E9FC179CB2}" srcOrd="2" destOrd="0" presId="urn:microsoft.com/office/officeart/2005/8/layout/chevron1"/>
    <dgm:cxn modelId="{DE58E3D3-1A74-4453-9D12-F997EF8ED241}" type="presParOf" srcId="{38698465-AEE0-4506-9850-AB8D89B75ADC}" destId="{65CF6324-597D-49A5-BBF6-D3D2C679D02E}" srcOrd="3" destOrd="0" presId="urn:microsoft.com/office/officeart/2005/8/layout/chevron1"/>
    <dgm:cxn modelId="{2DB6D7AE-9E1E-4939-8AB7-A352BA71A933}" type="presParOf" srcId="{38698465-AEE0-4506-9850-AB8D89B75ADC}" destId="{CC1AFDF5-A3D1-4F94-839A-BA511D3AFBD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150D2-D5B9-4991-971D-6AFDFE727937}">
      <dsp:nvSpPr>
        <dsp:cNvPr id="0" name=""/>
        <dsp:cNvSpPr/>
      </dsp:nvSpPr>
      <dsp:spPr>
        <a:xfrm>
          <a:off x="4681839" y="2921101"/>
          <a:ext cx="3635678" cy="1374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Century Gothic" pitchFamily="34" charset="0"/>
            </a:rPr>
            <a:t>Students participation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Century Gothic" pitchFamily="34" charset="0"/>
            </a:rPr>
            <a:t>High schools students</a:t>
          </a:r>
        </a:p>
      </dsp:txBody>
      <dsp:txXfrm>
        <a:off x="5802739" y="3294956"/>
        <a:ext cx="2484582" cy="970585"/>
      </dsp:txXfrm>
    </dsp:sp>
    <dsp:sp modelId="{BEE5C033-D016-4833-B481-627ECF35B07F}">
      <dsp:nvSpPr>
        <dsp:cNvPr id="0" name=""/>
        <dsp:cNvSpPr/>
      </dsp:nvSpPr>
      <dsp:spPr>
        <a:xfrm>
          <a:off x="0" y="2905678"/>
          <a:ext cx="3458441" cy="1374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Century Gothic" pitchFamily="34" charset="0"/>
            </a:rPr>
            <a:t>Industry-driven projects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Century Gothic" pitchFamily="34" charset="0"/>
            </a:rPr>
            <a:t>Industry expertise</a:t>
          </a:r>
        </a:p>
      </dsp:txBody>
      <dsp:txXfrm>
        <a:off x="30196" y="3279533"/>
        <a:ext cx="2360516" cy="970585"/>
      </dsp:txXfrm>
    </dsp:sp>
    <dsp:sp modelId="{6457B0C3-2F0C-45B6-955C-486DB278198C}">
      <dsp:nvSpPr>
        <dsp:cNvPr id="0" name=""/>
        <dsp:cNvSpPr/>
      </dsp:nvSpPr>
      <dsp:spPr>
        <a:xfrm>
          <a:off x="4984146" y="20179"/>
          <a:ext cx="3323751" cy="1374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latin typeface="Century Gothic" pitchFamily="34" charset="0"/>
            </a:rPr>
            <a:t>Program Funding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latin typeface="Century Gothic" pitchFamily="34" charset="0"/>
            </a:rPr>
            <a:t>ASM &amp; CREST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latin typeface="Century Gothic" pitchFamily="34" charset="0"/>
            </a:rPr>
            <a:t>ASM Expertise (TRSM, ASM Fellow, YSN)</a:t>
          </a:r>
        </a:p>
      </dsp:txBody>
      <dsp:txXfrm>
        <a:off x="6011468" y="50375"/>
        <a:ext cx="2266234" cy="970585"/>
      </dsp:txXfrm>
    </dsp:sp>
    <dsp:sp modelId="{A1C55F92-8179-4024-BC24-A2B885CDAA4A}">
      <dsp:nvSpPr>
        <dsp:cNvPr id="0" name=""/>
        <dsp:cNvSpPr/>
      </dsp:nvSpPr>
      <dsp:spPr>
        <a:xfrm>
          <a:off x="0" y="20179"/>
          <a:ext cx="3456722" cy="1374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Century Gothic" pitchFamily="34" charset="0"/>
            </a:rPr>
            <a:t>Makers@USM</a:t>
          </a:r>
          <a:endParaRPr lang="en-US" sz="1600" b="1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Century Gothic" pitchFamily="34" charset="0"/>
            </a:rPr>
            <a:t>USM Niche Area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Century Gothic" pitchFamily="34" charset="0"/>
            </a:rPr>
            <a:t>USM Expertise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Century Gothic" pitchFamily="34" charset="0"/>
            </a:rPr>
            <a:t>USM Lecturers, Staff &amp; Students</a:t>
          </a:r>
        </a:p>
      </dsp:txBody>
      <dsp:txXfrm>
        <a:off x="30196" y="50375"/>
        <a:ext cx="2359313" cy="970585"/>
      </dsp:txXfrm>
    </dsp:sp>
    <dsp:sp modelId="{459E87AD-597F-4701-9238-2F573D082D22}">
      <dsp:nvSpPr>
        <dsp:cNvPr id="0" name=""/>
        <dsp:cNvSpPr/>
      </dsp:nvSpPr>
      <dsp:spPr>
        <a:xfrm>
          <a:off x="2255747" y="244857"/>
          <a:ext cx="1860054" cy="1860054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Century Gothic" pitchFamily="34" charset="0"/>
          </a:endParaRPr>
        </a:p>
      </dsp:txBody>
      <dsp:txXfrm>
        <a:off x="2800544" y="789654"/>
        <a:ext cx="1315257" cy="1315257"/>
      </dsp:txXfrm>
    </dsp:sp>
    <dsp:sp modelId="{4B9B9500-8E4D-4FEB-8484-BB2B23A20A09}">
      <dsp:nvSpPr>
        <dsp:cNvPr id="0" name=""/>
        <dsp:cNvSpPr/>
      </dsp:nvSpPr>
      <dsp:spPr>
        <a:xfrm rot="5400000">
          <a:off x="4201716" y="244857"/>
          <a:ext cx="1860054" cy="186005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Century Gothic" pitchFamily="34" charset="0"/>
          </a:endParaRPr>
        </a:p>
      </dsp:txBody>
      <dsp:txXfrm rot="-5400000">
        <a:off x="4201716" y="789654"/>
        <a:ext cx="1315257" cy="1315257"/>
      </dsp:txXfrm>
    </dsp:sp>
    <dsp:sp modelId="{3CE875F7-8622-474D-9AE1-77DD1D9D9581}">
      <dsp:nvSpPr>
        <dsp:cNvPr id="0" name=""/>
        <dsp:cNvSpPr/>
      </dsp:nvSpPr>
      <dsp:spPr>
        <a:xfrm rot="10800000">
          <a:off x="4201716" y="2190826"/>
          <a:ext cx="1860054" cy="1860054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itchFamily="34" charset="0"/>
            </a:rPr>
            <a:t>COMMUNITY</a:t>
          </a:r>
        </a:p>
      </dsp:txBody>
      <dsp:txXfrm rot="10800000">
        <a:off x="4201716" y="2190826"/>
        <a:ext cx="1315257" cy="1315257"/>
      </dsp:txXfrm>
    </dsp:sp>
    <dsp:sp modelId="{850BBF8B-84E1-4F97-8E16-77AD88D97DCE}">
      <dsp:nvSpPr>
        <dsp:cNvPr id="0" name=""/>
        <dsp:cNvSpPr/>
      </dsp:nvSpPr>
      <dsp:spPr>
        <a:xfrm rot="16200000">
          <a:off x="2255747" y="2190826"/>
          <a:ext cx="1860054" cy="1860054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entury Gothic" pitchFamily="34" charset="0"/>
            </a:rPr>
            <a:t>INDUSTRY</a:t>
          </a:r>
        </a:p>
      </dsp:txBody>
      <dsp:txXfrm rot="5400000">
        <a:off x="2800544" y="2190826"/>
        <a:ext cx="1315257" cy="1315257"/>
      </dsp:txXfrm>
    </dsp:sp>
    <dsp:sp modelId="{CE712E06-7A22-4BC3-BDD9-1F4A7F14BE3E}">
      <dsp:nvSpPr>
        <dsp:cNvPr id="0" name=""/>
        <dsp:cNvSpPr/>
      </dsp:nvSpPr>
      <dsp:spPr>
        <a:xfrm>
          <a:off x="3837652" y="1761252"/>
          <a:ext cx="642212" cy="5584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7E914-72C6-4B61-BF3A-7FBC8EBAAF3F}">
      <dsp:nvSpPr>
        <dsp:cNvPr id="0" name=""/>
        <dsp:cNvSpPr/>
      </dsp:nvSpPr>
      <dsp:spPr>
        <a:xfrm rot="10800000">
          <a:off x="3837652" y="1976039"/>
          <a:ext cx="642212" cy="5584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E52BF-F73A-4001-B1A2-C602C9A59111}">
      <dsp:nvSpPr>
        <dsp:cNvPr id="0" name=""/>
        <dsp:cNvSpPr/>
      </dsp:nvSpPr>
      <dsp:spPr>
        <a:xfrm>
          <a:off x="3282892" y="1371"/>
          <a:ext cx="4924338" cy="10878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The students will have better insight on the STEM field of study.</a:t>
          </a:r>
          <a:endParaRPr lang="en-US" sz="1800" b="1" kern="1200" dirty="0">
            <a:latin typeface="Century Gothic" pitchFamily="34" charset="0"/>
          </a:endParaRPr>
        </a:p>
      </dsp:txBody>
      <dsp:txXfrm>
        <a:off x="3282892" y="137353"/>
        <a:ext cx="4516392" cy="815891"/>
      </dsp:txXfrm>
    </dsp:sp>
    <dsp:sp modelId="{DCFA4DD5-6C4F-46A3-91E1-ECD6978BDED7}">
      <dsp:nvSpPr>
        <dsp:cNvPr id="0" name=""/>
        <dsp:cNvSpPr/>
      </dsp:nvSpPr>
      <dsp:spPr>
        <a:xfrm>
          <a:off x="0" y="1371"/>
          <a:ext cx="3282892" cy="10878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Seeding &amp; Nurturing Sustainable Talent Pipeline in STEM</a:t>
          </a:r>
          <a:endParaRPr lang="en-US" sz="1800" kern="1200" dirty="0"/>
        </a:p>
      </dsp:txBody>
      <dsp:txXfrm>
        <a:off x="53105" y="54476"/>
        <a:ext cx="3176682" cy="981645"/>
      </dsp:txXfrm>
    </dsp:sp>
    <dsp:sp modelId="{B53D602A-B09C-4A43-9C6E-824034C958C4}">
      <dsp:nvSpPr>
        <dsp:cNvPr id="0" name=""/>
        <dsp:cNvSpPr/>
      </dsp:nvSpPr>
      <dsp:spPr>
        <a:xfrm>
          <a:off x="3282892" y="1198012"/>
          <a:ext cx="4924338" cy="10878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Ability to engage and apply the STEM knowledge to conduct STEM research</a:t>
          </a:r>
          <a:endParaRPr lang="en-US" sz="1800" b="1" kern="1200" dirty="0">
            <a:latin typeface="Century Gothic" pitchFamily="34" charset="0"/>
          </a:endParaRPr>
        </a:p>
      </dsp:txBody>
      <dsp:txXfrm>
        <a:off x="3282892" y="1333994"/>
        <a:ext cx="4516392" cy="815891"/>
      </dsp:txXfrm>
    </dsp:sp>
    <dsp:sp modelId="{E1D2496A-76F6-49C5-88DA-B194ED03A263}">
      <dsp:nvSpPr>
        <dsp:cNvPr id="0" name=""/>
        <dsp:cNvSpPr/>
      </dsp:nvSpPr>
      <dsp:spPr>
        <a:xfrm>
          <a:off x="0" y="1198012"/>
          <a:ext cx="3282892" cy="10878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Enhancement of STEM teaching &amp; learning by experiential learning approach</a:t>
          </a:r>
          <a:endParaRPr lang="en-US" sz="1800" kern="1200" dirty="0"/>
        </a:p>
      </dsp:txBody>
      <dsp:txXfrm>
        <a:off x="53105" y="1251117"/>
        <a:ext cx="3176682" cy="981645"/>
      </dsp:txXfrm>
    </dsp:sp>
    <dsp:sp modelId="{41EF06D1-5931-4DB3-8927-338ABBFB2C1E}">
      <dsp:nvSpPr>
        <dsp:cNvPr id="0" name=""/>
        <dsp:cNvSpPr/>
      </dsp:nvSpPr>
      <dsp:spPr>
        <a:xfrm>
          <a:off x="3282892" y="2394652"/>
          <a:ext cx="4924338" cy="10878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The students will be able to enhance &amp; improve the technical knowledge in STEM through the hands-on learning towards research and innovation</a:t>
          </a:r>
          <a:endParaRPr lang="en-US" sz="1400" b="1" kern="1200" dirty="0">
            <a:latin typeface="Century Gothic" pitchFamily="34" charset="0"/>
          </a:endParaRP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</dsp:txBody>
      <dsp:txXfrm>
        <a:off x="3282892" y="2530634"/>
        <a:ext cx="4516392" cy="815891"/>
      </dsp:txXfrm>
    </dsp:sp>
    <dsp:sp modelId="{42A66F65-F36E-4C7D-B9CB-A14C9425C1FF}">
      <dsp:nvSpPr>
        <dsp:cNvPr id="0" name=""/>
        <dsp:cNvSpPr/>
      </dsp:nvSpPr>
      <dsp:spPr>
        <a:xfrm>
          <a:off x="0" y="2394652"/>
          <a:ext cx="3282892" cy="10878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Creation of Knowledge &amp; Innovation Skills</a:t>
          </a:r>
          <a:endParaRPr lang="en-US" sz="1800" kern="1200" dirty="0"/>
        </a:p>
      </dsp:txBody>
      <dsp:txXfrm>
        <a:off x="53105" y="2447757"/>
        <a:ext cx="3176682" cy="981645"/>
      </dsp:txXfrm>
    </dsp:sp>
    <dsp:sp modelId="{6083EBC1-8C7B-4E67-AF7B-55AC098E5D8C}">
      <dsp:nvSpPr>
        <dsp:cNvPr id="0" name=""/>
        <dsp:cNvSpPr/>
      </dsp:nvSpPr>
      <dsp:spPr>
        <a:xfrm>
          <a:off x="3282892" y="3591293"/>
          <a:ext cx="4924338" cy="10878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The students will be able to develop their interpersonal skills in term of communication skills, working collaboratively in teams as well as building the self-confidence.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>
        <a:off x="3282892" y="3727275"/>
        <a:ext cx="4516392" cy="815891"/>
      </dsp:txXfrm>
    </dsp:sp>
    <dsp:sp modelId="{C9191D14-DA18-4A82-A8C1-45F8E452329E}">
      <dsp:nvSpPr>
        <dsp:cNvPr id="0" name=""/>
        <dsp:cNvSpPr/>
      </dsp:nvSpPr>
      <dsp:spPr>
        <a:xfrm>
          <a:off x="0" y="3591293"/>
          <a:ext cx="3282892" cy="10878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Soft skills/Interpersonal skill Developments</a:t>
          </a:r>
          <a:endParaRPr lang="en-US" sz="1800" kern="1200" dirty="0"/>
        </a:p>
      </dsp:txBody>
      <dsp:txXfrm>
        <a:off x="53105" y="3644398"/>
        <a:ext cx="3176682" cy="981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E87AD-597F-4701-9238-2F573D082D22}">
      <dsp:nvSpPr>
        <dsp:cNvPr id="0" name=""/>
        <dsp:cNvSpPr/>
      </dsp:nvSpPr>
      <dsp:spPr>
        <a:xfrm>
          <a:off x="713604" y="343904"/>
          <a:ext cx="1557679" cy="155767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itchFamily="34" charset="0"/>
            </a:rPr>
            <a:t>UNIVERSITY</a:t>
          </a:r>
        </a:p>
      </dsp:txBody>
      <dsp:txXfrm>
        <a:off x="1169838" y="800138"/>
        <a:ext cx="1101445" cy="1101445"/>
      </dsp:txXfrm>
    </dsp:sp>
    <dsp:sp modelId="{4B9B9500-8E4D-4FEB-8484-BB2B23A20A09}">
      <dsp:nvSpPr>
        <dsp:cNvPr id="0" name=""/>
        <dsp:cNvSpPr/>
      </dsp:nvSpPr>
      <dsp:spPr>
        <a:xfrm rot="5400000">
          <a:off x="2374292" y="354995"/>
          <a:ext cx="1557679" cy="155767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Century Gothic" pitchFamily="34" charset="0"/>
            </a:rPr>
            <a:t>GOVERNMENT</a:t>
          </a:r>
        </a:p>
      </dsp:txBody>
      <dsp:txXfrm rot="-5400000">
        <a:off x="2374292" y="811229"/>
        <a:ext cx="1101445" cy="1101445"/>
      </dsp:txXfrm>
    </dsp:sp>
    <dsp:sp modelId="{3CE875F7-8622-474D-9AE1-77DD1D9D9581}">
      <dsp:nvSpPr>
        <dsp:cNvPr id="0" name=""/>
        <dsp:cNvSpPr/>
      </dsp:nvSpPr>
      <dsp:spPr>
        <a:xfrm rot="10800000">
          <a:off x="2374292" y="1984623"/>
          <a:ext cx="1557679" cy="155767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itchFamily="34" charset="0"/>
            </a:rPr>
            <a:t>INDUSTRY PARTNERS</a:t>
          </a:r>
        </a:p>
      </dsp:txBody>
      <dsp:txXfrm rot="10800000">
        <a:off x="2374292" y="1984623"/>
        <a:ext cx="1101445" cy="1101445"/>
      </dsp:txXfrm>
    </dsp:sp>
    <dsp:sp modelId="{850BBF8B-84E1-4F97-8E16-77AD88D97DCE}">
      <dsp:nvSpPr>
        <dsp:cNvPr id="0" name=""/>
        <dsp:cNvSpPr/>
      </dsp:nvSpPr>
      <dsp:spPr>
        <a:xfrm rot="16200000">
          <a:off x="744664" y="1984623"/>
          <a:ext cx="1557679" cy="155767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entury Gothic" pitchFamily="34" charset="0"/>
            </a:rPr>
            <a:t>COMMUNITY</a:t>
          </a:r>
        </a:p>
      </dsp:txBody>
      <dsp:txXfrm rot="5400000">
        <a:off x="1200898" y="1984623"/>
        <a:ext cx="1101445" cy="1101445"/>
      </dsp:txXfrm>
    </dsp:sp>
    <dsp:sp modelId="{CE712E06-7A22-4BC3-BDD9-1F4A7F14BE3E}">
      <dsp:nvSpPr>
        <dsp:cNvPr id="0" name=""/>
        <dsp:cNvSpPr/>
      </dsp:nvSpPr>
      <dsp:spPr>
        <a:xfrm>
          <a:off x="2069411" y="1624882"/>
          <a:ext cx="537813" cy="46766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7E914-72C6-4B61-BF3A-7FBC8EBAAF3F}">
      <dsp:nvSpPr>
        <dsp:cNvPr id="0" name=""/>
        <dsp:cNvSpPr/>
      </dsp:nvSpPr>
      <dsp:spPr>
        <a:xfrm rot="10800000">
          <a:off x="2069411" y="1804752"/>
          <a:ext cx="537813" cy="46766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4F03D-C128-4F53-A456-15AE9FBC402F}">
      <dsp:nvSpPr>
        <dsp:cNvPr id="0" name=""/>
        <dsp:cNvSpPr/>
      </dsp:nvSpPr>
      <dsp:spPr>
        <a:xfrm rot="10800000">
          <a:off x="2091302" y="229"/>
          <a:ext cx="7529769" cy="77882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4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Stimulate student interest and drive passion towards STEM by creation of innovators skill &amp; culture</a:t>
          </a:r>
        </a:p>
      </dsp:txBody>
      <dsp:txXfrm rot="10800000">
        <a:off x="2286008" y="229"/>
        <a:ext cx="7335063" cy="778826"/>
      </dsp:txXfrm>
    </dsp:sp>
    <dsp:sp modelId="{040404F4-EFE7-452C-B554-386941E47928}">
      <dsp:nvSpPr>
        <dsp:cNvPr id="0" name=""/>
        <dsp:cNvSpPr/>
      </dsp:nvSpPr>
      <dsp:spPr>
        <a:xfrm>
          <a:off x="1701889" y="229"/>
          <a:ext cx="778826" cy="77882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69F6D-C8D7-4821-80BB-86EF2C56509A}">
      <dsp:nvSpPr>
        <dsp:cNvPr id="0" name=""/>
        <dsp:cNvSpPr/>
      </dsp:nvSpPr>
      <dsp:spPr>
        <a:xfrm rot="10800000">
          <a:off x="2091302" y="1011542"/>
          <a:ext cx="7529769" cy="77882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4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Stimulate innovators culture &amp; skills and inspire Malaysian interest towards life-long learning of science, technology and innovation</a:t>
          </a:r>
        </a:p>
      </dsp:txBody>
      <dsp:txXfrm rot="10800000">
        <a:off x="2286008" y="1011542"/>
        <a:ext cx="7335063" cy="778826"/>
      </dsp:txXfrm>
    </dsp:sp>
    <dsp:sp modelId="{58D025D9-23A1-4D1C-AEE3-72F0AAE59B49}">
      <dsp:nvSpPr>
        <dsp:cNvPr id="0" name=""/>
        <dsp:cNvSpPr/>
      </dsp:nvSpPr>
      <dsp:spPr>
        <a:xfrm>
          <a:off x="1701889" y="1011542"/>
          <a:ext cx="778826" cy="77882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0839A-8298-42CB-88E5-3A1B026679B1}">
      <dsp:nvSpPr>
        <dsp:cNvPr id="0" name=""/>
        <dsp:cNvSpPr/>
      </dsp:nvSpPr>
      <dsp:spPr>
        <a:xfrm rot="10800000">
          <a:off x="2091302" y="2022854"/>
          <a:ext cx="7529769" cy="77882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4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Develop technical skills &amp; creative mindsets through hands-on activities and experiential learning approach</a:t>
          </a:r>
        </a:p>
      </dsp:txBody>
      <dsp:txXfrm rot="10800000">
        <a:off x="2286008" y="2022854"/>
        <a:ext cx="7335063" cy="778826"/>
      </dsp:txXfrm>
    </dsp:sp>
    <dsp:sp modelId="{26566AE6-1FF5-490F-8966-B33CD6C35C9E}">
      <dsp:nvSpPr>
        <dsp:cNvPr id="0" name=""/>
        <dsp:cNvSpPr/>
      </dsp:nvSpPr>
      <dsp:spPr>
        <a:xfrm>
          <a:off x="1701889" y="2022854"/>
          <a:ext cx="778826" cy="77882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3544B-9AD2-442C-B78A-16F6B43BE615}">
      <dsp:nvSpPr>
        <dsp:cNvPr id="0" name=""/>
        <dsp:cNvSpPr/>
      </dsp:nvSpPr>
      <dsp:spPr>
        <a:xfrm rot="10800000">
          <a:off x="2091302" y="3034166"/>
          <a:ext cx="7529769" cy="77882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4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Develop learning experiences that promote critical and process driven thinking skills</a:t>
          </a:r>
          <a:endParaRPr lang="en-US" sz="1700" b="1" kern="1200" dirty="0">
            <a:latin typeface="Century Gothic" pitchFamily="34" charset="0"/>
          </a:endParaRPr>
        </a:p>
      </dsp:txBody>
      <dsp:txXfrm rot="10800000">
        <a:off x="2286008" y="3034166"/>
        <a:ext cx="7335063" cy="778826"/>
      </dsp:txXfrm>
    </dsp:sp>
    <dsp:sp modelId="{252E5B8C-ABAC-4C45-9277-2627E784B64A}">
      <dsp:nvSpPr>
        <dsp:cNvPr id="0" name=""/>
        <dsp:cNvSpPr/>
      </dsp:nvSpPr>
      <dsp:spPr>
        <a:xfrm>
          <a:off x="1701889" y="3034166"/>
          <a:ext cx="778826" cy="77882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E7454-C727-4B99-A687-90FDE3D4EB11}">
      <dsp:nvSpPr>
        <dsp:cNvPr id="0" name=""/>
        <dsp:cNvSpPr/>
      </dsp:nvSpPr>
      <dsp:spPr>
        <a:xfrm rot="10800000">
          <a:off x="2091302" y="4045479"/>
          <a:ext cx="7529769" cy="778826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4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Develop sustainable talent pipeline in STEM by creating talent pool in STEM related studies to inspire the young generation to pursue careers in STEM </a:t>
          </a:r>
          <a:endParaRPr lang="en-US" sz="1700" b="1" kern="1200" dirty="0">
            <a:latin typeface="Century Gothic" pitchFamily="34" charset="0"/>
          </a:endParaRPr>
        </a:p>
      </dsp:txBody>
      <dsp:txXfrm rot="10800000">
        <a:off x="2286008" y="4045479"/>
        <a:ext cx="7335063" cy="778826"/>
      </dsp:txXfrm>
    </dsp:sp>
    <dsp:sp modelId="{B85B3B0A-5109-4265-AA96-1B4B1C6C8DE2}">
      <dsp:nvSpPr>
        <dsp:cNvPr id="0" name=""/>
        <dsp:cNvSpPr/>
      </dsp:nvSpPr>
      <dsp:spPr>
        <a:xfrm>
          <a:off x="1701889" y="4045479"/>
          <a:ext cx="778826" cy="77882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5B898-894B-4F7A-802F-E299EC2AED60}">
      <dsp:nvSpPr>
        <dsp:cNvPr id="0" name=""/>
        <dsp:cNvSpPr/>
      </dsp:nvSpPr>
      <dsp:spPr>
        <a:xfrm>
          <a:off x="517845" y="251563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itchFamily="34" charset="0"/>
            </a:rPr>
            <a:t>TECHNICAL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itchFamily="34" charset="0"/>
            </a:rPr>
            <a:t>SKILLS</a:t>
          </a:r>
        </a:p>
      </dsp:txBody>
      <dsp:txXfrm>
        <a:off x="2316977" y="974955"/>
        <a:ext cx="1219200" cy="1016000"/>
      </dsp:txXfrm>
    </dsp:sp>
    <dsp:sp modelId="{A67185FB-4E42-471C-B0D4-8927FD7BE340}">
      <dsp:nvSpPr>
        <dsp:cNvPr id="0" name=""/>
        <dsp:cNvSpPr/>
      </dsp:nvSpPr>
      <dsp:spPr>
        <a:xfrm>
          <a:off x="409747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itchFamily="34" charset="0"/>
            </a:rPr>
            <a:t>SOFTSKILLS</a:t>
          </a:r>
        </a:p>
      </dsp:txBody>
      <dsp:txXfrm>
        <a:off x="1222547" y="2600960"/>
        <a:ext cx="1828800" cy="894080"/>
      </dsp:txXfrm>
    </dsp:sp>
    <dsp:sp modelId="{1956197C-9FA6-4154-A6F5-BD3C79F72165}">
      <dsp:nvSpPr>
        <dsp:cNvPr id="0" name=""/>
        <dsp:cNvSpPr/>
      </dsp:nvSpPr>
      <dsp:spPr>
        <a:xfrm>
          <a:off x="339440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itchFamily="34" charset="0"/>
            </a:rPr>
            <a:t>LEARNING SKILLS</a:t>
          </a:r>
        </a:p>
      </dsp:txBody>
      <dsp:txXfrm>
        <a:off x="734867" y="987551"/>
        <a:ext cx="1219200" cy="1016000"/>
      </dsp:txXfrm>
    </dsp:sp>
    <dsp:sp modelId="{47218C67-52B1-40BD-92A9-937070741AEC}">
      <dsp:nvSpPr>
        <dsp:cNvPr id="0" name=""/>
        <dsp:cNvSpPr/>
      </dsp:nvSpPr>
      <dsp:spPr>
        <a:xfrm>
          <a:off x="306798" y="40235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594C8-CCE5-4CA2-97A4-A6D4A8E68630}">
      <dsp:nvSpPr>
        <dsp:cNvPr id="0" name=""/>
        <dsp:cNvSpPr/>
      </dsp:nvSpPr>
      <dsp:spPr>
        <a:xfrm>
          <a:off x="198419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EB5FB-99E4-458C-AD3C-F57278831400}">
      <dsp:nvSpPr>
        <dsp:cNvPr id="0" name=""/>
        <dsp:cNvSpPr/>
      </dsp:nvSpPr>
      <dsp:spPr>
        <a:xfrm>
          <a:off x="127830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A6EB1-DB1E-4BA8-9820-A6AE5C44D453}">
      <dsp:nvSpPr>
        <dsp:cNvPr id="0" name=""/>
        <dsp:cNvSpPr/>
      </dsp:nvSpPr>
      <dsp:spPr>
        <a:xfrm rot="10800000">
          <a:off x="695315" y="222"/>
          <a:ext cx="1951985" cy="84505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644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entury Gothic" pitchFamily="34" charset="0"/>
            </a:rPr>
            <a:t>STEM Knowledge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entury Gothic" pitchFamily="34" charset="0"/>
            </a:rPr>
            <a:t>(Engineering, Physic, Chemistry, </a:t>
          </a:r>
          <a:r>
            <a:rPr lang="en-US" sz="1000" b="1" kern="1200" dirty="0" err="1">
              <a:latin typeface="Century Gothic" pitchFamily="34" charset="0"/>
            </a:rPr>
            <a:t>Biology,Math</a:t>
          </a:r>
          <a:r>
            <a:rPr lang="en-US" sz="1000" b="1" kern="1200" dirty="0">
              <a:latin typeface="Century Gothic" pitchFamily="34" charset="0"/>
            </a:rPr>
            <a:t>, </a:t>
          </a:r>
          <a:r>
            <a:rPr lang="en-US" sz="1000" b="1" kern="1200" dirty="0" err="1">
              <a:latin typeface="Century Gothic" pitchFamily="34" charset="0"/>
            </a:rPr>
            <a:t>etc</a:t>
          </a:r>
          <a:r>
            <a:rPr lang="en-US" sz="1000" b="1" kern="1200" dirty="0">
              <a:latin typeface="Century Gothic" pitchFamily="34" charset="0"/>
            </a:rPr>
            <a:t>)</a:t>
          </a:r>
        </a:p>
      </dsp:txBody>
      <dsp:txXfrm rot="10800000">
        <a:off x="906577" y="222"/>
        <a:ext cx="1740723" cy="845050"/>
      </dsp:txXfrm>
    </dsp:sp>
    <dsp:sp modelId="{B664B6E2-8D90-440B-B1B8-41316E33E30B}">
      <dsp:nvSpPr>
        <dsp:cNvPr id="0" name=""/>
        <dsp:cNvSpPr/>
      </dsp:nvSpPr>
      <dsp:spPr>
        <a:xfrm>
          <a:off x="280403" y="687"/>
          <a:ext cx="845050" cy="8450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1522C-018F-4480-A99F-6A5318684136}">
      <dsp:nvSpPr>
        <dsp:cNvPr id="0" name=""/>
        <dsp:cNvSpPr/>
      </dsp:nvSpPr>
      <dsp:spPr>
        <a:xfrm rot="10800000">
          <a:off x="702928" y="1097991"/>
          <a:ext cx="1951985" cy="84505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644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itchFamily="34" charset="0"/>
            </a:rPr>
            <a:t>ICT literacy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itchFamily="34" charset="0"/>
            </a:rPr>
            <a:t>(Programming/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itchFamily="34" charset="0"/>
            </a:rPr>
            <a:t>Coding)</a:t>
          </a:r>
        </a:p>
      </dsp:txBody>
      <dsp:txXfrm rot="10800000">
        <a:off x="914190" y="1097991"/>
        <a:ext cx="1740723" cy="845050"/>
      </dsp:txXfrm>
    </dsp:sp>
    <dsp:sp modelId="{985C26A5-82A6-461E-9916-EF1CB6F42BE5}">
      <dsp:nvSpPr>
        <dsp:cNvPr id="0" name=""/>
        <dsp:cNvSpPr/>
      </dsp:nvSpPr>
      <dsp:spPr>
        <a:xfrm>
          <a:off x="280403" y="1097991"/>
          <a:ext cx="845050" cy="8450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E3385-D684-46AF-BAE8-4359EA3DACDA}">
      <dsp:nvSpPr>
        <dsp:cNvPr id="0" name=""/>
        <dsp:cNvSpPr/>
      </dsp:nvSpPr>
      <dsp:spPr>
        <a:xfrm rot="10800000">
          <a:off x="702928" y="2195295"/>
          <a:ext cx="1951985" cy="84505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64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itchFamily="34" charset="0"/>
            </a:rPr>
            <a:t>Analytical Skills</a:t>
          </a:r>
        </a:p>
      </dsp:txBody>
      <dsp:txXfrm rot="10800000">
        <a:off x="914190" y="2195295"/>
        <a:ext cx="1740723" cy="845050"/>
      </dsp:txXfrm>
    </dsp:sp>
    <dsp:sp modelId="{8730CF01-17C0-4556-BBA6-F95BFA88AA94}">
      <dsp:nvSpPr>
        <dsp:cNvPr id="0" name=""/>
        <dsp:cNvSpPr/>
      </dsp:nvSpPr>
      <dsp:spPr>
        <a:xfrm>
          <a:off x="280403" y="2195295"/>
          <a:ext cx="845050" cy="8450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A6EB1-DB1E-4BA8-9820-A6AE5C44D453}">
      <dsp:nvSpPr>
        <dsp:cNvPr id="0" name=""/>
        <dsp:cNvSpPr/>
      </dsp:nvSpPr>
      <dsp:spPr>
        <a:xfrm rot="10800000">
          <a:off x="595186" y="77926"/>
          <a:ext cx="1591749" cy="80185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9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entury Gothic" pitchFamily="34" charset="0"/>
            </a:rPr>
            <a:t>Critical Thinking &amp; Problem Solving</a:t>
          </a:r>
        </a:p>
      </dsp:txBody>
      <dsp:txXfrm rot="10800000">
        <a:off x="795650" y="77926"/>
        <a:ext cx="1391285" cy="801858"/>
      </dsp:txXfrm>
    </dsp:sp>
    <dsp:sp modelId="{B664B6E2-8D90-440B-B1B8-41316E33E30B}">
      <dsp:nvSpPr>
        <dsp:cNvPr id="0" name=""/>
        <dsp:cNvSpPr/>
      </dsp:nvSpPr>
      <dsp:spPr>
        <a:xfrm>
          <a:off x="200464" y="78367"/>
          <a:ext cx="801858" cy="8018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E3385-D684-46AF-BAE8-4359EA3DACDA}">
      <dsp:nvSpPr>
        <dsp:cNvPr id="0" name=""/>
        <dsp:cNvSpPr/>
      </dsp:nvSpPr>
      <dsp:spPr>
        <a:xfrm rot="10800000">
          <a:off x="601394" y="1119586"/>
          <a:ext cx="1591749" cy="80185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9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entury Gothic" pitchFamily="34" charset="0"/>
            </a:rPr>
            <a:t>Creative, innovative &amp; resourceful</a:t>
          </a:r>
        </a:p>
      </dsp:txBody>
      <dsp:txXfrm rot="10800000">
        <a:off x="801858" y="1119586"/>
        <a:ext cx="1391285" cy="801858"/>
      </dsp:txXfrm>
    </dsp:sp>
    <dsp:sp modelId="{8730CF01-17C0-4556-BBA6-F95BFA88AA94}">
      <dsp:nvSpPr>
        <dsp:cNvPr id="0" name=""/>
        <dsp:cNvSpPr/>
      </dsp:nvSpPr>
      <dsp:spPr>
        <a:xfrm>
          <a:off x="200464" y="1119586"/>
          <a:ext cx="801858" cy="8018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0C6F6-D837-48A7-ACE7-6F84376DEB6D}">
      <dsp:nvSpPr>
        <dsp:cNvPr id="0" name=""/>
        <dsp:cNvSpPr/>
      </dsp:nvSpPr>
      <dsp:spPr>
        <a:xfrm rot="10800000">
          <a:off x="601394" y="2160806"/>
          <a:ext cx="1591749" cy="80185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9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entury Gothic" pitchFamily="34" charset="0"/>
            </a:rPr>
            <a:t>Ability to communicate proficiently</a:t>
          </a:r>
        </a:p>
      </dsp:txBody>
      <dsp:txXfrm rot="10800000">
        <a:off x="801858" y="2160806"/>
        <a:ext cx="1391285" cy="801858"/>
      </dsp:txXfrm>
    </dsp:sp>
    <dsp:sp modelId="{7EC83F9C-C038-444C-A6C4-5F85DA65F0E3}">
      <dsp:nvSpPr>
        <dsp:cNvPr id="0" name=""/>
        <dsp:cNvSpPr/>
      </dsp:nvSpPr>
      <dsp:spPr>
        <a:xfrm>
          <a:off x="200464" y="2160806"/>
          <a:ext cx="801858" cy="8018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A6EB1-DB1E-4BA8-9820-A6AE5C44D453}">
      <dsp:nvSpPr>
        <dsp:cNvPr id="0" name=""/>
        <dsp:cNvSpPr/>
      </dsp:nvSpPr>
      <dsp:spPr>
        <a:xfrm rot="10800000">
          <a:off x="828882" y="0"/>
          <a:ext cx="2756238" cy="38278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97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itchFamily="34" charset="0"/>
            </a:rPr>
            <a:t>Teamwork</a:t>
          </a:r>
        </a:p>
      </dsp:txBody>
      <dsp:txXfrm rot="10800000">
        <a:off x="924578" y="0"/>
        <a:ext cx="2660542" cy="382783"/>
      </dsp:txXfrm>
    </dsp:sp>
    <dsp:sp modelId="{B664B6E2-8D90-440B-B1B8-41316E33E30B}">
      <dsp:nvSpPr>
        <dsp:cNvPr id="0" name=""/>
        <dsp:cNvSpPr/>
      </dsp:nvSpPr>
      <dsp:spPr>
        <a:xfrm>
          <a:off x="598544" y="163"/>
          <a:ext cx="382783" cy="3827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39F14-B683-4154-B903-7EDB904D8181}">
      <dsp:nvSpPr>
        <dsp:cNvPr id="0" name=""/>
        <dsp:cNvSpPr/>
      </dsp:nvSpPr>
      <dsp:spPr>
        <a:xfrm rot="10800000">
          <a:off x="789936" y="478643"/>
          <a:ext cx="2756238" cy="3827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97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itchFamily="34" charset="0"/>
            </a:rPr>
            <a:t>Initiative</a:t>
          </a:r>
        </a:p>
      </dsp:txBody>
      <dsp:txXfrm rot="10800000">
        <a:off x="885632" y="478643"/>
        <a:ext cx="2660542" cy="382783"/>
      </dsp:txXfrm>
    </dsp:sp>
    <dsp:sp modelId="{9243E1AA-1F89-448E-945D-6A60BFC83DC3}">
      <dsp:nvSpPr>
        <dsp:cNvPr id="0" name=""/>
        <dsp:cNvSpPr/>
      </dsp:nvSpPr>
      <dsp:spPr>
        <a:xfrm>
          <a:off x="598544" y="478643"/>
          <a:ext cx="382783" cy="38278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DB345-4C75-4C70-A2A3-BF9871B1E7C7}">
      <dsp:nvSpPr>
        <dsp:cNvPr id="0" name=""/>
        <dsp:cNvSpPr/>
      </dsp:nvSpPr>
      <dsp:spPr>
        <a:xfrm rot="10800000">
          <a:off x="789936" y="957123"/>
          <a:ext cx="2756238" cy="38278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97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itchFamily="34" charset="0"/>
            </a:rPr>
            <a:t>Communication</a:t>
          </a:r>
        </a:p>
      </dsp:txBody>
      <dsp:txXfrm rot="10800000">
        <a:off x="885632" y="957123"/>
        <a:ext cx="2660542" cy="382783"/>
      </dsp:txXfrm>
    </dsp:sp>
    <dsp:sp modelId="{6F14D229-F6F6-4BB0-A432-4FBB029785EF}">
      <dsp:nvSpPr>
        <dsp:cNvPr id="0" name=""/>
        <dsp:cNvSpPr/>
      </dsp:nvSpPr>
      <dsp:spPr>
        <a:xfrm>
          <a:off x="598544" y="957123"/>
          <a:ext cx="382783" cy="3827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08358-937F-4888-8A65-F8DA2D1528B1}">
      <dsp:nvSpPr>
        <dsp:cNvPr id="0" name=""/>
        <dsp:cNvSpPr/>
      </dsp:nvSpPr>
      <dsp:spPr>
        <a:xfrm>
          <a:off x="1279" y="0"/>
          <a:ext cx="1991320" cy="33709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 panose="020B0502020202020204" pitchFamily="34" charset="0"/>
            </a:rPr>
            <a:t>Hands on Activity</a:t>
          </a:r>
        </a:p>
      </dsp:txBody>
      <dsp:txXfrm>
        <a:off x="1279" y="1348393"/>
        <a:ext cx="1991320" cy="1348393"/>
      </dsp:txXfrm>
    </dsp:sp>
    <dsp:sp modelId="{51D88BD6-6B1A-4ADF-AE76-979B8354CE96}">
      <dsp:nvSpPr>
        <dsp:cNvPr id="0" name=""/>
        <dsp:cNvSpPr/>
      </dsp:nvSpPr>
      <dsp:spPr>
        <a:xfrm>
          <a:off x="435671" y="202259"/>
          <a:ext cx="1122537" cy="11225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3CD50-8157-4E67-B67B-B6BEEDF7C018}">
      <dsp:nvSpPr>
        <dsp:cNvPr id="0" name=""/>
        <dsp:cNvSpPr/>
      </dsp:nvSpPr>
      <dsp:spPr>
        <a:xfrm>
          <a:off x="2052339" y="0"/>
          <a:ext cx="1991320" cy="3370984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 panose="020B0502020202020204" pitchFamily="34" charset="0"/>
            </a:rPr>
            <a:t>Project Prototyping</a:t>
          </a:r>
        </a:p>
      </dsp:txBody>
      <dsp:txXfrm>
        <a:off x="2052339" y="1348393"/>
        <a:ext cx="1991320" cy="1348393"/>
      </dsp:txXfrm>
    </dsp:sp>
    <dsp:sp modelId="{C423BD14-467A-43FA-A31B-598BB71A0934}">
      <dsp:nvSpPr>
        <dsp:cNvPr id="0" name=""/>
        <dsp:cNvSpPr/>
      </dsp:nvSpPr>
      <dsp:spPr>
        <a:xfrm>
          <a:off x="2486731" y="202259"/>
          <a:ext cx="1122537" cy="11225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2C39A-0387-4355-A784-E95AB3B3E0C0}">
      <dsp:nvSpPr>
        <dsp:cNvPr id="0" name=""/>
        <dsp:cNvSpPr/>
      </dsp:nvSpPr>
      <dsp:spPr>
        <a:xfrm>
          <a:off x="4103399" y="0"/>
          <a:ext cx="1991320" cy="337098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entury Gothic" pitchFamily="34" charset="0"/>
            </a:rPr>
            <a:t>Skills &amp; Knowledge Development</a:t>
          </a:r>
          <a:endParaRPr lang="en-US" sz="2000" kern="1200" dirty="0"/>
        </a:p>
      </dsp:txBody>
      <dsp:txXfrm>
        <a:off x="4103399" y="1348393"/>
        <a:ext cx="1991320" cy="1348393"/>
      </dsp:txXfrm>
    </dsp:sp>
    <dsp:sp modelId="{7FED3517-C156-43B9-8011-E78590BD98B3}">
      <dsp:nvSpPr>
        <dsp:cNvPr id="0" name=""/>
        <dsp:cNvSpPr/>
      </dsp:nvSpPr>
      <dsp:spPr>
        <a:xfrm>
          <a:off x="4537791" y="202259"/>
          <a:ext cx="1122537" cy="112253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BDE15-73D2-4C86-8E34-54228EE66850}">
      <dsp:nvSpPr>
        <dsp:cNvPr id="0" name=""/>
        <dsp:cNvSpPr/>
      </dsp:nvSpPr>
      <dsp:spPr>
        <a:xfrm>
          <a:off x="243839" y="2696787"/>
          <a:ext cx="5608320" cy="505647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C7452-6056-4B06-9761-1D58D8974CD0}">
      <dsp:nvSpPr>
        <dsp:cNvPr id="0" name=""/>
        <dsp:cNvSpPr/>
      </dsp:nvSpPr>
      <dsp:spPr>
        <a:xfrm>
          <a:off x="2552" y="0"/>
          <a:ext cx="3109950" cy="78960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BOOTCAMP</a:t>
          </a:r>
          <a:r>
            <a:rPr lang="en-US" sz="3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397355" y="0"/>
        <a:ext cx="2320344" cy="789606"/>
      </dsp:txXfrm>
    </dsp:sp>
    <dsp:sp modelId="{3A77465D-2EE0-4007-ADA2-F7E9FC179CB2}">
      <dsp:nvSpPr>
        <dsp:cNvPr id="0" name=""/>
        <dsp:cNvSpPr/>
      </dsp:nvSpPr>
      <dsp:spPr>
        <a:xfrm>
          <a:off x="2801508" y="0"/>
          <a:ext cx="3109950" cy="789606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PROJECT DEVELOPMENT</a:t>
          </a:r>
        </a:p>
      </dsp:txBody>
      <dsp:txXfrm>
        <a:off x="3196311" y="0"/>
        <a:ext cx="2320344" cy="789606"/>
      </dsp:txXfrm>
    </dsp:sp>
    <dsp:sp modelId="{CC1AFDF5-A3D1-4F94-839A-BA511D3AFBDF}">
      <dsp:nvSpPr>
        <dsp:cNvPr id="0" name=""/>
        <dsp:cNvSpPr/>
      </dsp:nvSpPr>
      <dsp:spPr>
        <a:xfrm>
          <a:off x="5600464" y="0"/>
          <a:ext cx="3109950" cy="78960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MAKERS OPEN DAY</a:t>
          </a:r>
        </a:p>
      </dsp:txBody>
      <dsp:txXfrm>
        <a:off x="5995267" y="0"/>
        <a:ext cx="2320344" cy="789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MY"/>
              <a:t>Click to edit Master Slide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ECAEE-CB48-46B3-B2CC-205ADCF3DDE1}" type="datetimeFigureOut">
              <a:rPr lang="en-MY" smtClean="0"/>
              <a:t>30/8/2019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E926C-3EC1-40F7-AFBE-B6352805F4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94725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MY"/>
              <a:t>Click to edit Master Slide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A84A3-A9A1-4C08-807E-BEC059410DA2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1C79A-4072-4D02-A015-1A0AD53F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22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C6E7-533B-47A2-84BD-AF4E84686867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387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9EFD6-FC3A-4A61-B3A2-250DDB6796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8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C6E7-533B-47A2-84BD-AF4E84686867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10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C6E7-533B-47A2-84BD-AF4E84686867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726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590800"/>
            <a:ext cx="9144000" cy="15240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590801"/>
            <a:ext cx="1722665" cy="152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3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966-EA01-4BB6-B0FA-23FB5640033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AA98-EFE3-46D1-BE71-ECBDC564E4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2590803"/>
            <a:ext cx="7772400" cy="76199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29400" y="4114802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s-MY" sz="1400" noProof="1">
                <a:solidFill>
                  <a:srgbClr val="7030A0"/>
                </a:solidFill>
              </a:rPr>
              <a:t>Kami Memimpin  </a:t>
            </a:r>
            <a:r>
              <a:rPr lang="ms-MY" sz="1400" i="1" noProof="1"/>
              <a:t>We Lead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7837861" y="155450"/>
            <a:ext cx="45719" cy="433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187731"/>
            <a:ext cx="653638" cy="36906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2185" y="-27384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4" descr="USM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29" y="18285"/>
            <a:ext cx="1723779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Image result for usm 50 years">
            <a:extLst>
              <a:ext uri="{FF2B5EF4-FFF2-40B4-BE49-F238E27FC236}">
                <a16:creationId xmlns:a16="http://schemas.microsoft.com/office/drawing/2014/main" id="{D0B78B3B-40A0-7840-A1EF-F379DC1EAC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06" y="53684"/>
            <a:ext cx="780715" cy="4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7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966-EA01-4BB6-B0FA-23FB5640033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AA98-EFE3-46D1-BE71-ECBDC564E4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2"/>
            <a:ext cx="5257800" cy="304801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MY" dirty="0"/>
              <a:t>Click to edit Master Slide Title /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35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966-EA01-4BB6-B0FA-23FB5640033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AA98-EFE3-46D1-BE71-ECBDC564E4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590800"/>
            <a:ext cx="9144000" cy="42672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>
                <a:solidFill>
                  <a:schemeClr val="bg1"/>
                </a:solidFill>
              </a:rPr>
              <a:t>Click to edit Master title style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364992"/>
            <a:ext cx="6400800" cy="45720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2800" noProof="1">
                <a:solidFill>
                  <a:srgbClr val="FFC000"/>
                </a:solidFill>
              </a:rPr>
              <a:t>Click to edit Master subtitle style</a:t>
            </a:r>
            <a:endParaRPr lang="ms-MY" sz="2800" noProof="1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590801"/>
            <a:ext cx="1722665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92"/>
          <a:stretch/>
        </p:blipFill>
        <p:spPr>
          <a:xfrm>
            <a:off x="2730397" y="1756247"/>
            <a:ext cx="2446544" cy="68471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781800" y="217115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s-MY" sz="1400" noProof="1">
                <a:solidFill>
                  <a:srgbClr val="7030A0"/>
                </a:solidFill>
              </a:rPr>
              <a:t>Kami Memimpin  </a:t>
            </a:r>
            <a:r>
              <a:rPr lang="ms-MY" sz="1400" i="1" noProof="1"/>
              <a:t>We Lead</a:t>
            </a:r>
          </a:p>
        </p:txBody>
      </p:sp>
      <p:pic>
        <p:nvPicPr>
          <p:cNvPr id="13" name="Picture 2" descr="Image result for usm 50 years">
            <a:extLst>
              <a:ext uri="{FF2B5EF4-FFF2-40B4-BE49-F238E27FC236}">
                <a16:creationId xmlns:a16="http://schemas.microsoft.com/office/drawing/2014/main" id="{1EEC7B27-14DA-C748-8639-AE730D7519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22" y="1752443"/>
            <a:ext cx="1108997" cy="6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1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7344E-2636-B343-B283-5FC0CF7F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C2FA-A869-054E-8F67-4C36B3373EE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51E6D-43C4-C741-AECA-4D9DF479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5755E-5600-8944-A00B-9296B263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9C40-CE2F-D146-B5E9-29D2ED5D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3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M 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355382" y="5166534"/>
            <a:ext cx="23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073154" y="6418306"/>
            <a:ext cx="30027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+mn-lt"/>
                <a:cs typeface="Times"/>
              </a:rPr>
              <a:t>Transforming Higher Education For A Sustainable Tomorrow</a:t>
            </a:r>
          </a:p>
        </p:txBody>
      </p:sp>
    </p:spTree>
    <p:extLst>
      <p:ext uri="{BB962C8B-B14F-4D97-AF65-F5344CB8AC3E}">
        <p14:creationId xmlns:p14="http://schemas.microsoft.com/office/powerpoint/2010/main" val="2883366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54813" y="648820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6D4D8-428A-4B5F-88FD-AB849B15B2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7808" y="171643"/>
            <a:ext cx="6728792" cy="1123853"/>
          </a:xfrm>
          <a:prstGeom prst="rect">
            <a:avLst/>
          </a:prstGeom>
          <a:solidFill>
            <a:srgbClr val="00359E"/>
          </a:solidFill>
          <a:ln>
            <a:solidFill>
              <a:srgbClr val="00359E"/>
            </a:solidFill>
          </a:ln>
        </p:spPr>
        <p:txBody>
          <a:bodyPr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488209"/>
            <a:ext cx="480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54813" y="648820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6D4D8-428A-4B5F-88FD-AB849B15B2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4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8229600" cy="808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966-EA01-4BB6-B0FA-23FB5640033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AA98-EFE3-46D1-BE71-ECBDC564E4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2"/>
            <a:ext cx="4267200" cy="304801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MY" dirty="0"/>
              <a:t>Click to edit Master Slide Title /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0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966-EA01-4BB6-B0FA-23FB5640033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AA98-EFE3-46D1-BE71-ECBDC564E4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2"/>
            <a:ext cx="5257800" cy="304801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MY" dirty="0"/>
              <a:t>Click to edit Master Slide Title /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5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966-EA01-4BB6-B0FA-23FB5640033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AA98-EFE3-46D1-BE71-ECBDC564E4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609602"/>
            <a:ext cx="8229600" cy="80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title style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2"/>
            <a:ext cx="5257800" cy="304801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MY" dirty="0"/>
              <a:t>Click to edit Master Slide Title /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25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8229600" cy="808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21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21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966-EA01-4BB6-B0FA-23FB5640033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AA98-EFE3-46D1-BE71-ECBDC564E4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2"/>
            <a:ext cx="5257800" cy="304801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MY" dirty="0"/>
              <a:t>Click to edit Master Slide Title /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89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8229600" cy="8080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966-EA01-4BB6-B0FA-23FB5640033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AA98-EFE3-46D1-BE71-ECBDC564E4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2"/>
            <a:ext cx="5257800" cy="304801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MY" dirty="0"/>
              <a:t>Click to edit Master Slide Title /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5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966-EA01-4BB6-B0FA-23FB5640033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AA98-EFE3-46D1-BE71-ECBDC564E4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2"/>
            <a:ext cx="5257800" cy="304801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MY" dirty="0"/>
              <a:t>Click to edit Master Slide Title /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4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09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1"/>
            <a:ext cx="511175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00201"/>
            <a:ext cx="3008313" cy="44958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966-EA01-4BB6-B0FA-23FB5640033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AA98-EFE3-46D1-BE71-ECBDC564E4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2"/>
            <a:ext cx="5257800" cy="304801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MY" dirty="0"/>
              <a:t>Click to edit Master Slide Title /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30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7286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966-EA01-4BB6-B0FA-23FB5640033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AA98-EFE3-46D1-BE71-ECBDC564E4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2"/>
            <a:ext cx="5257800" cy="304801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MY" dirty="0"/>
              <a:t>Click to edit Master Slide Title /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42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7837861" y="155450"/>
            <a:ext cx="45719" cy="433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0" y="6356350"/>
            <a:ext cx="9144000" cy="501651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6553200" y="6423496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s-MY" sz="900" b="1" noProof="1">
                <a:solidFill>
                  <a:srgbClr val="FFC000"/>
                </a:solidFill>
              </a:rPr>
              <a:t>Kami Memimpin  </a:t>
            </a:r>
            <a:r>
              <a:rPr lang="ms-MY" sz="900" i="1" noProof="1">
                <a:solidFill>
                  <a:srgbClr val="FFC000"/>
                </a:solidFill>
              </a:rPr>
              <a:t>We Lead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356350"/>
            <a:ext cx="570490" cy="5046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8229600" cy="80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s-MY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492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s-MY" noProof="0"/>
              <a:t>Click to edit Master text styles</a:t>
            </a:r>
          </a:p>
          <a:p>
            <a:pPr lvl="1"/>
            <a:r>
              <a:rPr lang="ms-MY" noProof="0"/>
              <a:t>Second level</a:t>
            </a:r>
          </a:p>
          <a:p>
            <a:pPr lvl="2"/>
            <a:r>
              <a:rPr lang="ms-MY" noProof="0"/>
              <a:t>Third level</a:t>
            </a:r>
          </a:p>
          <a:p>
            <a:pPr lvl="3"/>
            <a:r>
              <a:rPr lang="ms-MY" noProof="0"/>
              <a:t>Fourth level</a:t>
            </a:r>
          </a:p>
          <a:p>
            <a:pPr lvl="4"/>
            <a:r>
              <a:rPr lang="ms-MY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9966-EA01-4BB6-B0FA-23FB56400334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DAA98-EFE3-46D1-BE71-ECBDC564E4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069" y="155450"/>
            <a:ext cx="2455171" cy="433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187731"/>
            <a:ext cx="653638" cy="36906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4" descr="USM 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499759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Image result for usm 50 years">
            <a:extLst>
              <a:ext uri="{FF2B5EF4-FFF2-40B4-BE49-F238E27FC236}">
                <a16:creationId xmlns:a16="http://schemas.microsoft.com/office/drawing/2014/main" id="{4F67CF45-02A5-B640-B0FD-048D16F52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61" y="35397"/>
            <a:ext cx="687980" cy="4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6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jpg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g"/><Relationship Id="rId1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26" Type="http://schemas.openxmlformats.org/officeDocument/2006/relationships/image" Target="../media/image36.png"/><Relationship Id="rId3" Type="http://schemas.openxmlformats.org/officeDocument/2006/relationships/diagramData" Target="../diagrams/data2.xml"/><Relationship Id="rId21" Type="http://schemas.openxmlformats.org/officeDocument/2006/relationships/image" Target="../media/image18.png"/><Relationship Id="rId7" Type="http://schemas.microsoft.com/office/2007/relationships/diagramDrawing" Target="../diagrams/drawing2.xml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5.png"/><Relationship Id="rId24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9.png"/><Relationship Id="rId23" Type="http://schemas.openxmlformats.org/officeDocument/2006/relationships/image" Target="../media/image20.png"/><Relationship Id="rId10" Type="http://schemas.openxmlformats.org/officeDocument/2006/relationships/image" Target="../media/image21.png"/><Relationship Id="rId19" Type="http://schemas.openxmlformats.org/officeDocument/2006/relationships/image" Target="../media/image3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jpeg"/><Relationship Id="rId14" Type="http://schemas.openxmlformats.org/officeDocument/2006/relationships/image" Target="../media/image28.png"/><Relationship Id="rId22" Type="http://schemas.openxmlformats.org/officeDocument/2006/relationships/image" Target="../media/image33.png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6840760" cy="76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noProof="1">
                <a:solidFill>
                  <a:schemeClr val="accent6">
                    <a:lumMod val="50000"/>
                  </a:schemeClr>
                </a:solidFill>
              </a:rPr>
              <a:t>Rohaya Husny Pahmy</a:t>
            </a:r>
          </a:p>
          <a:p>
            <a:pPr>
              <a:spcBef>
                <a:spcPts val="0"/>
              </a:spcBef>
            </a:pPr>
            <a:r>
              <a:rPr lang="en-US" sz="2400" b="1" noProof="1">
                <a:solidFill>
                  <a:schemeClr val="accent6">
                    <a:lumMod val="50000"/>
                  </a:schemeClr>
                </a:solidFill>
              </a:rPr>
              <a:t>Research Officer</a:t>
            </a:r>
          </a:p>
          <a:p>
            <a:pPr>
              <a:spcBef>
                <a:spcPts val="0"/>
              </a:spcBef>
            </a:pPr>
            <a:r>
              <a:rPr lang="en-US" sz="2400" b="1" noProof="1">
                <a:solidFill>
                  <a:schemeClr val="accent6">
                    <a:lumMod val="50000"/>
                  </a:schemeClr>
                </a:solidFill>
              </a:rPr>
              <a:t>Universiti Sains Malaysia</a:t>
            </a:r>
          </a:p>
          <a:p>
            <a:endParaRPr lang="en-MY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600" y="2636913"/>
            <a:ext cx="8208912" cy="126605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University – Industry – Community Collaboration in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STEM Education</a:t>
            </a:r>
            <a:endParaRPr lang="ms-MY" sz="2800" dirty="0">
              <a:latin typeface="+mn-lt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827584" y="5691336"/>
            <a:ext cx="7416824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The 3rd Belt And Road Teenager Maker Camp &amp; Teacher Workshop 2019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endParaRPr lang="en-MY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DD95CE-7834-4EF7-8C17-312DA873E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863424"/>
            <a:ext cx="8207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b="1" dirty="0">
                <a:cs typeface="Calibri" panose="020F0502020204030204" pitchFamily="34" charset="0"/>
              </a:rPr>
              <a:t>By participating in this program, students will experience the following advantages: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498459" y="1844824"/>
          <a:ext cx="820723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9CC19C1-88D2-461E-8D6C-7C9DB4728F2A}"/>
              </a:ext>
            </a:extLst>
          </p:cNvPr>
          <p:cNvSpPr/>
          <p:nvPr/>
        </p:nvSpPr>
        <p:spPr>
          <a:xfrm>
            <a:off x="2383904" y="0"/>
            <a:ext cx="6760096" cy="620688"/>
          </a:xfrm>
          <a:prstGeom prst="round2DiagRect">
            <a:avLst/>
          </a:prstGeom>
          <a:solidFill>
            <a:srgbClr val="AF5961"/>
          </a:solidFill>
          <a:ln>
            <a:solidFill>
              <a:srgbClr val="A36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Program Outcomes</a:t>
            </a:r>
          </a:p>
        </p:txBody>
      </p:sp>
    </p:spTree>
    <p:extLst>
      <p:ext uri="{BB962C8B-B14F-4D97-AF65-F5344CB8AC3E}">
        <p14:creationId xmlns:p14="http://schemas.microsoft.com/office/powerpoint/2010/main" val="346974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863B85B-FB03-4534-9C61-604624309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62" y="3966366"/>
            <a:ext cx="4024707" cy="2665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4AA707-F539-478C-81B7-382DCF809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2243" y="946846"/>
            <a:ext cx="3987826" cy="27216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19641C-5E2F-4E2A-8086-61AF9F7DE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3" y="3996101"/>
            <a:ext cx="4006146" cy="26534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122678-3399-4EE1-94E4-55C1BC5A2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2" y="1015662"/>
            <a:ext cx="3997447" cy="26476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7EFF51-DD2A-492A-ABD9-7375A09F6DED}"/>
              </a:ext>
            </a:extLst>
          </p:cNvPr>
          <p:cNvSpPr txBox="1"/>
          <p:nvPr/>
        </p:nvSpPr>
        <p:spPr>
          <a:xfrm>
            <a:off x="956527" y="3591416"/>
            <a:ext cx="323349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b="1" dirty="0"/>
              <a:t>ARDUINO WORKSHOP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A24879-200F-42D2-BFD4-FFEEA06B5EB4}"/>
              </a:ext>
            </a:extLst>
          </p:cNvPr>
          <p:cNvSpPr txBox="1"/>
          <p:nvPr/>
        </p:nvSpPr>
        <p:spPr>
          <a:xfrm>
            <a:off x="4722243" y="3618835"/>
            <a:ext cx="384720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2000" b="1" dirty="0"/>
              <a:t>STEM ELECTRONIC WORKSHOP</a:t>
            </a:r>
          </a:p>
        </p:txBody>
      </p:sp>
    </p:spTree>
    <p:extLst>
      <p:ext uri="{BB962C8B-B14F-4D97-AF65-F5344CB8AC3E}">
        <p14:creationId xmlns:p14="http://schemas.microsoft.com/office/powerpoint/2010/main" val="1169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3DEA5F-C851-4282-B9D1-9F4DD87D6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06" y="4005564"/>
            <a:ext cx="4107642" cy="2701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A8EF2B-9DCB-4420-8079-A67229C84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84" y="739473"/>
            <a:ext cx="4107642" cy="2720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0E493D-44D7-408E-9366-CF899C5F5D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9" y="755032"/>
            <a:ext cx="3720493" cy="2689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645624-91A9-4FA2-AB7F-CB519D09E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9" y="3981529"/>
            <a:ext cx="3657600" cy="2749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097DE-DBBC-46B3-A4A7-7C10EBD2E87F}"/>
              </a:ext>
            </a:extLst>
          </p:cNvPr>
          <p:cNvSpPr txBox="1"/>
          <p:nvPr/>
        </p:nvSpPr>
        <p:spPr>
          <a:xfrm>
            <a:off x="171607" y="3429000"/>
            <a:ext cx="410764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800" b="1" dirty="0"/>
              <a:t>MICROSCALE CHEMISTRY WORKSHOP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9C7D1-B35A-4E93-9FCF-902FD20F9076}"/>
              </a:ext>
            </a:extLst>
          </p:cNvPr>
          <p:cNvSpPr txBox="1"/>
          <p:nvPr/>
        </p:nvSpPr>
        <p:spPr>
          <a:xfrm>
            <a:off x="5032305" y="3413054"/>
            <a:ext cx="36757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600" b="1" dirty="0"/>
              <a:t>MAKERS INNOVATION CHALLENGE FINAL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4431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955032"/>
            <a:ext cx="7772400" cy="762000"/>
          </a:xfrm>
        </p:spPr>
        <p:txBody>
          <a:bodyPr>
            <a:normAutofit/>
          </a:bodyPr>
          <a:lstStyle/>
          <a:p>
            <a:r>
              <a:rPr lang="en-MY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872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6D4D8-428A-4B5F-88FD-AB849B15B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81371" y="0"/>
            <a:ext cx="6762630" cy="7087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SG" sz="2800" dirty="0">
                <a:latin typeface="Century Gothic" pitchFamily="34" charset="0"/>
              </a:rPr>
              <a:t>Collaboration Framework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1209830"/>
              </p:ext>
            </p:extLst>
          </p:nvPr>
        </p:nvGraphicFramePr>
        <p:xfrm>
          <a:off x="509593" y="1880730"/>
          <a:ext cx="8317518" cy="429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Picture 28" descr="C:\Users\user\Desktop\Akademi-sains-Malaysia-log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42" y="923607"/>
            <a:ext cx="1777438" cy="86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778" y="3645024"/>
            <a:ext cx="2265356" cy="88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1EB80E6-C717-4A2E-98E8-BBAF43377D66}"/>
              </a:ext>
            </a:extLst>
          </p:cNvPr>
          <p:cNvGrpSpPr/>
          <p:nvPr/>
        </p:nvGrpSpPr>
        <p:grpSpPr>
          <a:xfrm>
            <a:off x="65303" y="3403314"/>
            <a:ext cx="2660776" cy="1331511"/>
            <a:chOff x="104522" y="3406289"/>
            <a:chExt cx="3044757" cy="1210206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AAD0325A-F449-4246-AD1A-6F65CD3C4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938" y="4149647"/>
              <a:ext cx="521000" cy="38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1E6B0854-D7F5-4C72-B41D-53493295C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170" y="3414466"/>
              <a:ext cx="1136295" cy="504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0" descr="Image result for inari technology">
              <a:extLst>
                <a:ext uri="{FF2B5EF4-FFF2-40B4-BE49-F238E27FC236}">
                  <a16:creationId xmlns:a16="http://schemas.microsoft.com/office/drawing/2014/main" id="{3FA603EA-8C66-41A3-84D2-49168F34C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668" y="4042706"/>
              <a:ext cx="583705" cy="537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Content Placeholder 7">
              <a:extLst>
                <a:ext uri="{FF2B5EF4-FFF2-40B4-BE49-F238E27FC236}">
                  <a16:creationId xmlns:a16="http://schemas.microsoft.com/office/drawing/2014/main" id="{54850665-F758-4138-9383-A4E7B5D78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201" y="3406289"/>
              <a:ext cx="1057078" cy="5731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A24A48-8B92-48D1-A08B-C75B64664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345" y="3926790"/>
              <a:ext cx="728550" cy="5634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895E63-2481-4CE8-880B-42A5F7F6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67" y="3497825"/>
              <a:ext cx="925744" cy="4029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3E9C00-CB75-4927-94A3-16B9EABF7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26" y="4025221"/>
              <a:ext cx="829058" cy="20421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FA6ECE0-2346-4BEB-8795-62E410ADA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" y="4202135"/>
              <a:ext cx="925082" cy="414360"/>
            </a:xfrm>
            <a:prstGeom prst="rect">
              <a:avLst/>
            </a:prstGeom>
          </p:spPr>
        </p:pic>
      </p:grpSp>
      <p:pic>
        <p:nvPicPr>
          <p:cNvPr id="20" name="Picture 3" descr="C:\Users\atikah\Downloads\LOGO\CREST_Logo.png">
            <a:extLst>
              <a:ext uri="{FF2B5EF4-FFF2-40B4-BE49-F238E27FC236}">
                <a16:creationId xmlns:a16="http://schemas.microsoft.com/office/drawing/2014/main" id="{7E91945D-6D69-45D2-8F98-7100CBCE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96" y="1115440"/>
            <a:ext cx="1611654" cy="5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89DBA-B589-42B0-94F7-5DE434AF3BFC}"/>
              </a:ext>
            </a:extLst>
          </p:cNvPr>
          <p:cNvSpPr txBox="1"/>
          <p:nvPr/>
        </p:nvSpPr>
        <p:spPr>
          <a:xfrm>
            <a:off x="3030713" y="3140968"/>
            <a:ext cx="1541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UNIVERSITY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3AFBDE-EF8D-457A-8E5A-8BD7E5F35982}"/>
              </a:ext>
            </a:extLst>
          </p:cNvPr>
          <p:cNvSpPr txBox="1"/>
          <p:nvPr/>
        </p:nvSpPr>
        <p:spPr>
          <a:xfrm>
            <a:off x="4784241" y="3142496"/>
            <a:ext cx="1541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GOVERNMENT</a:t>
            </a:r>
          </a:p>
        </p:txBody>
      </p:sp>
      <p:pic>
        <p:nvPicPr>
          <p:cNvPr id="22" name="Picture 21" descr="C:\Users\user\Desktop\USM-Apex.jpg">
            <a:extLst>
              <a:ext uri="{FF2B5EF4-FFF2-40B4-BE49-F238E27FC236}">
                <a16:creationId xmlns:a16="http://schemas.microsoft.com/office/drawing/2014/main" id="{7FA56D0C-5B51-46C5-906D-E12C9A8AB4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91" y="1102177"/>
            <a:ext cx="1181244" cy="49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Image result for makers@usm">
            <a:extLst>
              <a:ext uri="{FF2B5EF4-FFF2-40B4-BE49-F238E27FC236}">
                <a16:creationId xmlns:a16="http://schemas.microsoft.com/office/drawing/2014/main" id="{A2E9EA86-002E-4753-BFA7-6D45FA6F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92" y="1046075"/>
            <a:ext cx="560281" cy="64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4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77879" y="1957407"/>
          <a:ext cx="4676637" cy="3897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:\Users\user\Desktop\USM-Apex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40" y="938306"/>
            <a:ext cx="1181244" cy="4929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220054" y="1221918"/>
            <a:ext cx="1759929" cy="4433711"/>
            <a:chOff x="358938" y="1484784"/>
            <a:chExt cx="3636998" cy="4596228"/>
          </a:xfrm>
        </p:grpSpPr>
        <p:sp>
          <p:nvSpPr>
            <p:cNvPr id="12" name="Rectangle 11"/>
            <p:cNvSpPr/>
            <p:nvPr/>
          </p:nvSpPr>
          <p:spPr>
            <a:xfrm>
              <a:off x="358938" y="1484784"/>
              <a:ext cx="3636998" cy="72252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015" b="1" dirty="0">
                  <a:latin typeface="Century Gothic" pitchFamily="34" charset="0"/>
                </a:rPr>
                <a:t>Cultivate students interest and drive passion towards STEM career path</a:t>
              </a:r>
              <a:endParaRPr lang="en-US" sz="1015" dirty="0">
                <a:latin typeface="Century Gothic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938" y="5085184"/>
              <a:ext cx="3636998" cy="9958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5" b="1" dirty="0">
                  <a:latin typeface="Century Gothic" pitchFamily="34" charset="0"/>
                </a:rPr>
                <a:t>Platform for students to come together and get industry exposure and career guidance from various industries </a:t>
              </a:r>
              <a:endParaRPr lang="en-US" sz="1015" dirty="0">
                <a:latin typeface="Century Gothic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8938" y="4113847"/>
              <a:ext cx="3636998" cy="8273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923" dirty="0">
                <a:latin typeface="Century Gothic" pitchFamily="34" charset="0"/>
              </a:endParaRPr>
            </a:p>
            <a:p>
              <a:pPr algn="ctr"/>
              <a:r>
                <a:rPr lang="en-MY" sz="923" b="1" dirty="0">
                  <a:latin typeface="Century Gothic" pitchFamily="34" charset="0"/>
                </a:rPr>
                <a:t>Platform for creation of knowledge and innovation skills and to increase students enrolment in STEM education during IHLs.</a:t>
              </a:r>
            </a:p>
            <a:p>
              <a:pPr algn="ctr"/>
              <a:endParaRPr lang="en-US" sz="923" b="1" dirty="0">
                <a:latin typeface="Century Gothic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8938" y="2303248"/>
              <a:ext cx="3636998" cy="72252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5" b="1" dirty="0">
                  <a:latin typeface="Century Gothic" pitchFamily="34" charset="0"/>
                </a:rPr>
                <a:t>Develop Technical &amp; Soft Skills During Hands On Activities</a:t>
              </a:r>
              <a:endParaRPr lang="en-US" sz="1015" dirty="0">
                <a:latin typeface="Century Gothic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938" y="3134232"/>
              <a:ext cx="3636998" cy="8306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5" b="1" dirty="0">
                  <a:latin typeface="Century Gothic" pitchFamily="34" charset="0"/>
                </a:rPr>
                <a:t>Develop The Global Human Capital As One Of The Talent R&amp;D Pipeline In Engineering</a:t>
              </a:r>
            </a:p>
          </p:txBody>
        </p:sp>
      </p:grpSp>
      <p:pic>
        <p:nvPicPr>
          <p:cNvPr id="5" name="Picture 4" descr="C:\Users\user\Desktop\Akademi-sains-Malaysia-log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56" y="792845"/>
            <a:ext cx="814483" cy="70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C:\Users\atikah\Downloads\LOGO\CREST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37" y="778310"/>
            <a:ext cx="618931" cy="6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 rot="10800000">
            <a:off x="2107560" y="2223055"/>
            <a:ext cx="531013" cy="2894763"/>
            <a:chOff x="7643446" y="1783648"/>
            <a:chExt cx="575264" cy="3135993"/>
          </a:xfrm>
        </p:grpSpPr>
        <p:sp>
          <p:nvSpPr>
            <p:cNvPr id="20" name="Left Arrow 19"/>
            <p:cNvSpPr/>
            <p:nvPr/>
          </p:nvSpPr>
          <p:spPr>
            <a:xfrm>
              <a:off x="7643446" y="1783648"/>
              <a:ext cx="562487" cy="937329"/>
            </a:xfrm>
            <a:prstGeom prst="left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6892" tIns="46892" rIns="46892" bIns="46892" numCol="1" spcCol="38100" rtlCol="0" anchor="ctr">
              <a:spAutoFit/>
            </a:bodyPr>
            <a:lstStyle/>
            <a:p>
              <a:pPr algn="ctr" defTabSz="539275" latinLnBrk="1" hangingPunct="0"/>
              <a:endParaRPr lang="en-US" sz="2215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7643446" y="3982312"/>
              <a:ext cx="562487" cy="937329"/>
            </a:xfrm>
            <a:prstGeom prst="left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6892" tIns="46892" rIns="46892" bIns="46892" numCol="1" spcCol="38100" rtlCol="0" anchor="ctr">
              <a:spAutoFit/>
            </a:bodyPr>
            <a:lstStyle/>
            <a:p>
              <a:pPr algn="ctr" defTabSz="539275" latinLnBrk="1" hangingPunct="0"/>
              <a:endParaRPr lang="en-US" sz="2215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2" name="Left Arrow 21"/>
            <p:cNvSpPr/>
            <p:nvPr/>
          </p:nvSpPr>
          <p:spPr>
            <a:xfrm>
              <a:off x="7656223" y="2897200"/>
              <a:ext cx="562487" cy="937329"/>
            </a:xfrm>
            <a:prstGeom prst="left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6892" tIns="46892" rIns="46892" bIns="46892" numCol="1" spcCol="38100" rtlCol="0" anchor="ctr">
              <a:spAutoFit/>
            </a:bodyPr>
            <a:lstStyle/>
            <a:p>
              <a:pPr algn="ctr" defTabSz="539275" latinLnBrk="1" hangingPunct="0"/>
              <a:endParaRPr lang="en-US" sz="2215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5936838" y="2289230"/>
            <a:ext cx="531013" cy="2894763"/>
            <a:chOff x="7643446" y="1783648"/>
            <a:chExt cx="575264" cy="3135993"/>
          </a:xfrm>
        </p:grpSpPr>
        <p:sp>
          <p:nvSpPr>
            <p:cNvPr id="33" name="Left Arrow 32"/>
            <p:cNvSpPr/>
            <p:nvPr/>
          </p:nvSpPr>
          <p:spPr>
            <a:xfrm>
              <a:off x="7643446" y="1783648"/>
              <a:ext cx="562487" cy="937329"/>
            </a:xfrm>
            <a:prstGeom prst="left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6892" tIns="46892" rIns="46892" bIns="46892" numCol="1" spcCol="38100" rtlCol="0" anchor="ctr">
              <a:spAutoFit/>
            </a:bodyPr>
            <a:lstStyle/>
            <a:p>
              <a:pPr algn="ctr" defTabSz="539275" latinLnBrk="1" hangingPunct="0"/>
              <a:endParaRPr lang="en-US" sz="2215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4" name="Left Arrow 33"/>
            <p:cNvSpPr/>
            <p:nvPr/>
          </p:nvSpPr>
          <p:spPr>
            <a:xfrm>
              <a:off x="7643446" y="3982312"/>
              <a:ext cx="562487" cy="937329"/>
            </a:xfrm>
            <a:prstGeom prst="left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6892" tIns="46892" rIns="46892" bIns="46892" numCol="1" spcCol="38100" rtlCol="0" anchor="ctr">
              <a:spAutoFit/>
            </a:bodyPr>
            <a:lstStyle/>
            <a:p>
              <a:pPr algn="ctr" defTabSz="539275" latinLnBrk="1" hangingPunct="0"/>
              <a:endParaRPr lang="en-US" sz="2215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5" name="Left Arrow 34"/>
            <p:cNvSpPr/>
            <p:nvPr/>
          </p:nvSpPr>
          <p:spPr>
            <a:xfrm>
              <a:off x="7656223" y="2897200"/>
              <a:ext cx="562487" cy="937329"/>
            </a:xfrm>
            <a:prstGeom prst="left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6892" tIns="46892" rIns="46892" bIns="46892" numCol="1" spcCol="38100" rtlCol="0" anchor="ctr">
              <a:spAutoFit/>
            </a:bodyPr>
            <a:lstStyle/>
            <a:p>
              <a:pPr algn="ctr" defTabSz="539275" latinLnBrk="1" hangingPunct="0"/>
              <a:endParaRPr lang="en-US" sz="2215">
                <a:solidFill>
                  <a:srgbClr val="FFFFFF"/>
                </a:solidFill>
                <a:sym typeface="Helvetica Light"/>
              </a:endParaRPr>
            </a:p>
          </p:txBody>
        </p:sp>
      </p:grpSp>
      <p:pic>
        <p:nvPicPr>
          <p:cNvPr id="49" name="Picture 2" descr="C:\Users\jasmiera\Pictures\untitl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93" y="5884113"/>
            <a:ext cx="639374" cy="4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mage result for kementerian pendidikan malays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48" y="5802232"/>
            <a:ext cx="1007414" cy="5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2912250" y="1656626"/>
            <a:ext cx="1133476" cy="43333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3" b="1" dirty="0">
                <a:latin typeface="Century Gothic" pitchFamily="34" charset="0"/>
              </a:rPr>
              <a:t>USM EXPERTISE (ACADEMIA &amp; STUDENTS</a:t>
            </a:r>
            <a:r>
              <a:rPr lang="en-US" sz="1108" dirty="0">
                <a:latin typeface="Century Gothic" pitchFamily="34" charset="0"/>
              </a:rPr>
              <a:t>)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086880" y="1557035"/>
            <a:ext cx="993698" cy="26393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entury Gothic" pitchFamily="34" charset="0"/>
              </a:rPr>
              <a:t>PROGRAM </a:t>
            </a:r>
          </a:p>
          <a:p>
            <a:pPr algn="ctr"/>
            <a:r>
              <a:rPr lang="en-US" sz="1000" b="1" dirty="0">
                <a:latin typeface="Century Gothic" pitchFamily="34" charset="0"/>
              </a:rPr>
              <a:t>FUNDING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378960" y="5327460"/>
            <a:ext cx="1133476" cy="4333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3" b="1" dirty="0">
                <a:latin typeface="Century Gothic" pitchFamily="34" charset="0"/>
              </a:rPr>
              <a:t>HIGH SCHOOL STUDENTS PARTICIPANTS</a:t>
            </a:r>
            <a:endParaRPr lang="en-US" sz="1108" dirty="0">
              <a:latin typeface="Century Gothic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942949" y="5422350"/>
            <a:ext cx="1312590" cy="30676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9" dirty="0">
                <a:latin typeface="Century Gothic" pitchFamily="34" charset="0"/>
              </a:rPr>
              <a:t>INDUSTRY –DRIVEN PROJECTS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947746" y="5786294"/>
            <a:ext cx="1312590" cy="30676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9" dirty="0">
                <a:latin typeface="Century Gothic" pitchFamily="34" charset="0"/>
              </a:rPr>
              <a:t>INDUSTRY EXPERTISE</a:t>
            </a:r>
          </a:p>
        </p:txBody>
      </p:sp>
      <p:sp>
        <p:nvSpPr>
          <p:cNvPr id="57" name="Up Arrow 56"/>
          <p:cNvSpPr/>
          <p:nvPr/>
        </p:nvSpPr>
        <p:spPr>
          <a:xfrm>
            <a:off x="7076356" y="1025935"/>
            <a:ext cx="1695139" cy="4549799"/>
          </a:xfrm>
          <a:prstGeom prst="upArrow">
            <a:avLst>
              <a:gd name="adj1" fmla="val 50000"/>
              <a:gd name="adj2" fmla="val 110814"/>
            </a:avLst>
          </a:prstGeom>
          <a:solidFill>
            <a:schemeClr val="accent4">
              <a:alpha val="5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grpSp>
        <p:nvGrpSpPr>
          <p:cNvPr id="58" name="Group 57"/>
          <p:cNvGrpSpPr/>
          <p:nvPr/>
        </p:nvGrpSpPr>
        <p:grpSpPr>
          <a:xfrm>
            <a:off x="6489994" y="1525864"/>
            <a:ext cx="2595394" cy="3828551"/>
            <a:chOff x="6187416" y="2383444"/>
            <a:chExt cx="2811677" cy="4147597"/>
          </a:xfrm>
        </p:grpSpPr>
        <p:sp>
          <p:nvSpPr>
            <p:cNvPr id="59" name="Rectangle 58"/>
            <p:cNvSpPr/>
            <p:nvPr/>
          </p:nvSpPr>
          <p:spPr>
            <a:xfrm>
              <a:off x="6215125" y="4144275"/>
              <a:ext cx="2743200" cy="7767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defTabSz="1066827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1108" b="1" dirty="0">
                  <a:latin typeface="Century Gothic" pitchFamily="34" charset="0"/>
                </a:rPr>
                <a:t>Strengthening and expanding STEM knowledge towards R&amp;D and innovation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228184" y="5041937"/>
              <a:ext cx="2743200" cy="58332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defTabSz="1066827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MY" sz="1292" b="1" dirty="0">
                <a:latin typeface="Century Gothic" pitchFamily="34" charset="0"/>
              </a:endParaRPr>
            </a:p>
            <a:p>
              <a:pPr marL="0" lvl="1" algn="ctr" defTabSz="1066827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MY" sz="1292" b="1" dirty="0">
                  <a:latin typeface="Century Gothic" pitchFamily="34" charset="0"/>
                </a:rPr>
                <a:t>Creation of Knowledge &amp; Innovation Skills &amp; Culture</a:t>
              </a:r>
            </a:p>
            <a:p>
              <a:pPr algn="ctr"/>
              <a:endParaRPr lang="en-US" sz="1662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2834" y="5766129"/>
              <a:ext cx="2743200" cy="7649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defTabSz="1066827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292" b="1" dirty="0">
                <a:latin typeface="Century Gothic" pitchFamily="34" charset="0"/>
              </a:endParaRPr>
            </a:p>
            <a:p>
              <a:pPr marL="0" lvl="1" algn="ctr" defTabSz="1066827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1292" b="1" dirty="0" err="1">
                  <a:latin typeface="Century Gothic" pitchFamily="34" charset="0"/>
                </a:rPr>
                <a:t>Softkills</a:t>
              </a:r>
              <a:r>
                <a:rPr lang="en-US" sz="1292" b="1" dirty="0">
                  <a:latin typeface="Century Gothic" pitchFamily="34" charset="0"/>
                </a:rPr>
                <a:t>/Interpersonal skill Developments</a:t>
              </a:r>
            </a:p>
            <a:p>
              <a:pPr algn="ctr"/>
              <a:endParaRPr lang="en-US" sz="1662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200475" y="3068960"/>
              <a:ext cx="2798618" cy="5760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5" b="1" dirty="0">
                  <a:latin typeface="Century Gothic" pitchFamily="34" charset="0"/>
                </a:rPr>
                <a:t>Enhancement of STEM teaching &amp; learning by experiential learning approach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187416" y="2383444"/>
              <a:ext cx="2798618" cy="541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5" b="1" dirty="0">
                  <a:latin typeface="Century Gothic" pitchFamily="34" charset="0"/>
                </a:rPr>
                <a:t>Seeding &amp; Nurturing Sustainable Talent Pipeline in STEM</a:t>
              </a:r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5085669" y="1928141"/>
            <a:ext cx="993698" cy="26393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entury Gothic" pitchFamily="34" charset="0"/>
              </a:rPr>
              <a:t>INDUSTRY LINKAGES</a:t>
            </a:r>
          </a:p>
        </p:txBody>
      </p:sp>
      <p:pic>
        <p:nvPicPr>
          <p:cNvPr id="39" name="Picture 38" descr="C:\Users\user\AppData\Local\Temp\Logo Jata Penang.png">
            <a:extLst>
              <a:ext uri="{FF2B5EF4-FFF2-40B4-BE49-F238E27FC236}">
                <a16:creationId xmlns:a16="http://schemas.microsoft.com/office/drawing/2014/main" id="{3F971638-6411-48C7-908A-3A6F29B8E955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98" y="6271142"/>
            <a:ext cx="1213332" cy="364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516ADC-75E7-4DD2-9B6A-70B61023704A}"/>
              </a:ext>
            </a:extLst>
          </p:cNvPr>
          <p:cNvGrpSpPr/>
          <p:nvPr/>
        </p:nvGrpSpPr>
        <p:grpSpPr>
          <a:xfrm>
            <a:off x="1734052" y="6378848"/>
            <a:ext cx="2582145" cy="454555"/>
            <a:chOff x="1734049" y="6378845"/>
            <a:chExt cx="2582145" cy="45455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0399994-DF88-492E-8571-6B1FD04C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049" y="6378845"/>
              <a:ext cx="1258376" cy="332129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38B58F2-B875-43FC-8779-0F1203037EE1}"/>
                </a:ext>
              </a:extLst>
            </p:cNvPr>
            <p:cNvSpPr/>
            <p:nvPr/>
          </p:nvSpPr>
          <p:spPr>
            <a:xfrm>
              <a:off x="2050122" y="6602568"/>
              <a:ext cx="2266072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900" b="1" dirty="0">
                  <a:ln w="0"/>
                  <a:solidFill>
                    <a:srgbClr val="38538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gency FB" panose="020B0503020202020204" pitchFamily="34" charset="0"/>
                  <a:cs typeface="Arial" panose="020B0604020202020204" pitchFamily="34" charset="0"/>
                </a:rPr>
                <a:t>Jabatan Pendidikan Negeri Perak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D42D904-B8D7-4EE2-9AD3-6B5F0B980C07}"/>
              </a:ext>
            </a:extLst>
          </p:cNvPr>
          <p:cNvGrpSpPr/>
          <p:nvPr/>
        </p:nvGrpSpPr>
        <p:grpSpPr>
          <a:xfrm>
            <a:off x="6367320" y="5657676"/>
            <a:ext cx="2583341" cy="716965"/>
            <a:chOff x="5017471" y="6136140"/>
            <a:chExt cx="3113209" cy="666889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6772E96-BE90-4845-90C8-318738564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366" y="6605874"/>
              <a:ext cx="608190" cy="197155"/>
            </a:xfrm>
            <a:prstGeom prst="rect">
              <a:avLst/>
            </a:prstGeom>
          </p:spPr>
        </p:pic>
        <p:pic>
          <p:nvPicPr>
            <p:cNvPr id="73" name="Picture 3">
              <a:extLst>
                <a:ext uri="{FF2B5EF4-FFF2-40B4-BE49-F238E27FC236}">
                  <a16:creationId xmlns:a16="http://schemas.microsoft.com/office/drawing/2014/main" id="{C59E188F-8307-4AFD-BB2F-58598387A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678" y="6193435"/>
              <a:ext cx="357559" cy="262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5">
              <a:extLst>
                <a:ext uri="{FF2B5EF4-FFF2-40B4-BE49-F238E27FC236}">
                  <a16:creationId xmlns:a16="http://schemas.microsoft.com/office/drawing/2014/main" id="{660B47C8-A3C3-46FA-9AF0-276C3D4D7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498" y="6157020"/>
              <a:ext cx="693642" cy="30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10" descr="Image result for inari technology">
              <a:extLst>
                <a:ext uri="{FF2B5EF4-FFF2-40B4-BE49-F238E27FC236}">
                  <a16:creationId xmlns:a16="http://schemas.microsoft.com/office/drawing/2014/main" id="{036E5171-0EE6-4058-A2C5-DC9E6F490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316" y="6136140"/>
              <a:ext cx="300903" cy="277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Content Placeholder 7">
              <a:extLst>
                <a:ext uri="{FF2B5EF4-FFF2-40B4-BE49-F238E27FC236}">
                  <a16:creationId xmlns:a16="http://schemas.microsoft.com/office/drawing/2014/main" id="{49904425-4DE9-4BF1-A045-424B937BB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668" y="6208769"/>
              <a:ext cx="544931" cy="29545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7FA7001C-8D06-47BF-9965-C41107E59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208" y="6478309"/>
              <a:ext cx="352472" cy="27261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5013731-74FC-4CBC-B303-CB8FF7625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471" y="6527250"/>
              <a:ext cx="568888" cy="247633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FDEE3766-05B0-47B1-AF41-B596F38D1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847" y="6598173"/>
              <a:ext cx="652450" cy="160713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AA02A9B-8045-426A-8BE4-23A94CF3C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163" y="6509861"/>
              <a:ext cx="476886" cy="21360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444430A-A8F1-41B5-9409-2E948039F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463" y="6232919"/>
              <a:ext cx="777938" cy="154220"/>
            </a:xfrm>
            <a:prstGeom prst="rect">
              <a:avLst/>
            </a:prstGeom>
          </p:spPr>
        </p:pic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A72FD1C8-6591-4A38-A01E-06CEE750278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48" y="971506"/>
            <a:ext cx="833754" cy="278341"/>
          </a:xfrm>
          <a:prstGeom prst="rect">
            <a:avLst/>
          </a:prstGeom>
        </p:spPr>
      </p:pic>
      <p:pic>
        <p:nvPicPr>
          <p:cNvPr id="56" name="Picture 2" descr="Penang Science Cluster">
            <a:extLst>
              <a:ext uri="{FF2B5EF4-FFF2-40B4-BE49-F238E27FC236}">
                <a16:creationId xmlns:a16="http://schemas.microsoft.com/office/drawing/2014/main" id="{BF59E4C2-A08C-4639-BB5C-0466758E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23925" y="6337260"/>
            <a:ext cx="1060710" cy="415304"/>
          </a:xfrm>
          <a:prstGeom prst="rect">
            <a:avLst/>
          </a:prstGeom>
          <a:noFill/>
        </p:spPr>
      </p:pic>
      <p:sp>
        <p:nvSpPr>
          <p:cNvPr id="64" name="Title 1">
            <a:extLst>
              <a:ext uri="{FF2B5EF4-FFF2-40B4-BE49-F238E27FC236}">
                <a16:creationId xmlns:a16="http://schemas.microsoft.com/office/drawing/2014/main" id="{0FA6C8A6-6176-470C-BC62-579A91CA2767}"/>
              </a:ext>
            </a:extLst>
          </p:cNvPr>
          <p:cNvSpPr txBox="1">
            <a:spLocks/>
          </p:cNvSpPr>
          <p:nvPr/>
        </p:nvSpPr>
        <p:spPr>
          <a:xfrm>
            <a:off x="2381371" y="0"/>
            <a:ext cx="6762630" cy="7087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endParaRPr lang="en-US" sz="2000" dirty="0"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Century Gothic" pitchFamily="34" charset="0"/>
                <a:cs typeface="Arial" pitchFamily="34" charset="0"/>
              </a:rPr>
              <a:t>University- Industry - Community Collaboration in STEM Education Program </a:t>
            </a:r>
            <a:endParaRPr lang="en-US" sz="2000" dirty="0">
              <a:latin typeface="Century Gothic" pitchFamily="34" charset="0"/>
            </a:endParaRPr>
          </a:p>
          <a:p>
            <a:pPr algn="ctr"/>
            <a:endParaRPr lang="en-SG" sz="2800" dirty="0">
              <a:latin typeface="Century Gothic" pitchFamily="34" charset="0"/>
            </a:endParaRPr>
          </a:p>
        </p:txBody>
      </p:sp>
      <p:pic>
        <p:nvPicPr>
          <p:cNvPr id="1026" name="Picture 2" descr="Image result for makers@usm">
            <a:extLst>
              <a:ext uri="{FF2B5EF4-FFF2-40B4-BE49-F238E27FC236}">
                <a16:creationId xmlns:a16="http://schemas.microsoft.com/office/drawing/2014/main" id="{4B8BD3BD-C483-4DEB-9AE1-F1917B6A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41" y="882204"/>
            <a:ext cx="560281" cy="64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34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3C9DB8-EE1A-49D5-8254-69657CF31CA7}"/>
              </a:ext>
            </a:extLst>
          </p:cNvPr>
          <p:cNvSpPr/>
          <p:nvPr/>
        </p:nvSpPr>
        <p:spPr>
          <a:xfrm>
            <a:off x="354637" y="2913220"/>
            <a:ext cx="4038600" cy="3810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b="1" dirty="0">
              <a:solidFill>
                <a:schemeClr val="bg1"/>
              </a:solidFill>
            </a:endParaRPr>
          </a:p>
          <a:p>
            <a:pPr algn="ctr"/>
            <a:r>
              <a:rPr lang="en-MY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</a:p>
          <a:p>
            <a:pPr algn="ctr"/>
            <a:endParaRPr lang="en-MY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3264A-370A-44DC-B190-7A01FBB4ED20}"/>
              </a:ext>
            </a:extLst>
          </p:cNvPr>
          <p:cNvSpPr txBox="1"/>
          <p:nvPr/>
        </p:nvSpPr>
        <p:spPr>
          <a:xfrm>
            <a:off x="354637" y="3515072"/>
            <a:ext cx="4217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6 month outreach program for high schools students to gain industry exposure through interaction with industry representative &amp; hands on activities with technology platforms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48284-73DD-496F-9238-1DC57C157CE0}"/>
              </a:ext>
            </a:extLst>
          </p:cNvPr>
          <p:cNvSpPr/>
          <p:nvPr/>
        </p:nvSpPr>
        <p:spPr>
          <a:xfrm>
            <a:off x="2552699" y="4574191"/>
            <a:ext cx="4038600" cy="3810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Program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DB54A-A65B-48DE-9AD2-75D3D72F04F1}"/>
              </a:ext>
            </a:extLst>
          </p:cNvPr>
          <p:cNvSpPr txBox="1"/>
          <p:nvPr/>
        </p:nvSpPr>
        <p:spPr>
          <a:xfrm>
            <a:off x="3347864" y="5165217"/>
            <a:ext cx="40347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Company Visit/University Lab Visit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 Challenge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Hands on Workshop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Industry Mentoring Session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Project Presentation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561C5-215F-450D-A11B-8E08BC4E8A71}"/>
              </a:ext>
            </a:extLst>
          </p:cNvPr>
          <p:cNvSpPr/>
          <p:nvPr/>
        </p:nvSpPr>
        <p:spPr>
          <a:xfrm>
            <a:off x="4846995" y="2927249"/>
            <a:ext cx="4038600" cy="3810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924477-9ACE-41EF-8165-9F82A8741479}"/>
              </a:ext>
            </a:extLst>
          </p:cNvPr>
          <p:cNvSpPr txBox="1"/>
          <p:nvPr/>
        </p:nvSpPr>
        <p:spPr>
          <a:xfrm>
            <a:off x="4757614" y="3603761"/>
            <a:ext cx="4217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High School (Secondary)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Form 1, Form 2 and Form 4 students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482FE6-A4F1-422B-B74D-2F5BEAD8C3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84" y="1163745"/>
            <a:ext cx="3801015" cy="1553478"/>
          </a:xfrm>
          <a:prstGeom prst="rect">
            <a:avLst/>
          </a:prstGeom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AE036FD9-5362-420A-AFB7-ACEA708F19F7}"/>
              </a:ext>
            </a:extLst>
          </p:cNvPr>
          <p:cNvSpPr/>
          <p:nvPr/>
        </p:nvSpPr>
        <p:spPr>
          <a:xfrm>
            <a:off x="2339752" y="8812"/>
            <a:ext cx="6804248" cy="1011479"/>
          </a:xfrm>
          <a:prstGeom prst="round2DiagRect">
            <a:avLst/>
          </a:prstGeom>
          <a:solidFill>
            <a:srgbClr val="002060"/>
          </a:solidFill>
          <a:ln>
            <a:solidFill>
              <a:srgbClr val="A36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Universiti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Sains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Malaysia &amp; Academy Of Sciences Malaysia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Collaboration Program</a:t>
            </a:r>
          </a:p>
        </p:txBody>
      </p:sp>
    </p:spTree>
    <p:extLst>
      <p:ext uri="{BB962C8B-B14F-4D97-AF65-F5344CB8AC3E}">
        <p14:creationId xmlns:p14="http://schemas.microsoft.com/office/powerpoint/2010/main" val="7129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6D4D8-428A-4B5F-88FD-AB849B15B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en-MY" sz="1600" dirty="0">
              <a:latin typeface="Century Gothic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MY" dirty="0">
              <a:latin typeface="Century Gothic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Century Gothic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Century Gothic" pitchFamily="34" charset="0"/>
            </a:endParaRPr>
          </a:p>
          <a:p>
            <a:pPr algn="just"/>
            <a:endParaRPr lang="en-US" dirty="0">
              <a:latin typeface="Century Gothic" pitchFamily="34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-1260648" y="1411393"/>
          <a:ext cx="1132296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208399E2-F3ED-4541-98C8-1A95A8FFB08A}"/>
              </a:ext>
            </a:extLst>
          </p:cNvPr>
          <p:cNvSpPr/>
          <p:nvPr/>
        </p:nvSpPr>
        <p:spPr>
          <a:xfrm>
            <a:off x="2339752" y="8813"/>
            <a:ext cx="6804248" cy="620688"/>
          </a:xfrm>
          <a:prstGeom prst="round2DiagRect">
            <a:avLst/>
          </a:prstGeom>
          <a:solidFill>
            <a:srgbClr val="002060"/>
          </a:solidFill>
          <a:ln>
            <a:solidFill>
              <a:srgbClr val="A36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Program Objectives</a:t>
            </a:r>
          </a:p>
        </p:txBody>
      </p:sp>
    </p:spTree>
    <p:extLst>
      <p:ext uri="{BB962C8B-B14F-4D97-AF65-F5344CB8AC3E}">
        <p14:creationId xmlns:p14="http://schemas.microsoft.com/office/powerpoint/2010/main" val="42290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2A19BED-946C-4D82-8FF7-0E10FE748204}"/>
              </a:ext>
            </a:extLst>
          </p:cNvPr>
          <p:cNvSpPr/>
          <p:nvPr/>
        </p:nvSpPr>
        <p:spPr>
          <a:xfrm>
            <a:off x="2339752" y="0"/>
            <a:ext cx="6804248" cy="620688"/>
          </a:xfrm>
          <a:prstGeom prst="round2DiagRect">
            <a:avLst/>
          </a:prstGeom>
          <a:solidFill>
            <a:srgbClr val="AF5961"/>
          </a:solidFill>
          <a:ln>
            <a:solidFill>
              <a:srgbClr val="A36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Program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221C-8E8F-44BB-BCBA-30D1DC502239}"/>
              </a:ext>
            </a:extLst>
          </p:cNvPr>
          <p:cNvSpPr txBox="1">
            <a:spLocks/>
          </p:cNvSpPr>
          <p:nvPr/>
        </p:nvSpPr>
        <p:spPr>
          <a:xfrm>
            <a:off x="251521" y="908720"/>
            <a:ext cx="8640960" cy="56886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MY" sz="2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56CBB-D2C7-4917-8ECA-469F94CE5271}"/>
              </a:ext>
            </a:extLst>
          </p:cNvPr>
          <p:cNvSpPr/>
          <p:nvPr/>
        </p:nvSpPr>
        <p:spPr>
          <a:xfrm>
            <a:off x="107504" y="908720"/>
            <a:ext cx="8640960" cy="5698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The program is designed for the high school students to </a:t>
            </a:r>
            <a:r>
              <a:rPr lang="en-US" sz="2400" b="1" dirty="0"/>
              <a:t>stimulate student interest</a:t>
            </a:r>
            <a:r>
              <a:rPr lang="en-US" sz="2400" dirty="0"/>
              <a:t> and drive passion towards STEM by </a:t>
            </a:r>
            <a:r>
              <a:rPr lang="en-US" sz="2400" b="1" dirty="0"/>
              <a:t>creation of innovators skill</a:t>
            </a:r>
            <a:r>
              <a:rPr lang="en-US" sz="2400" dirty="0"/>
              <a:t> </a:t>
            </a:r>
            <a:r>
              <a:rPr lang="en-US" sz="2400" b="1" dirty="0"/>
              <a:t>&amp; cultures.</a:t>
            </a:r>
            <a:r>
              <a:rPr lang="en-US" sz="2400" dirty="0"/>
              <a:t> </a:t>
            </a:r>
          </a:p>
          <a:p>
            <a:pPr lvl="0" algn="just"/>
            <a:endParaRPr lang="en-US" sz="2400" dirty="0"/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This program focused on developing the young generation with the 21</a:t>
            </a:r>
            <a:r>
              <a:rPr lang="en-US" sz="2400" baseline="30000" dirty="0"/>
              <a:t>st</a:t>
            </a:r>
            <a:r>
              <a:rPr lang="en-US" sz="2400" dirty="0"/>
              <a:t> century skills which are </a:t>
            </a:r>
            <a:r>
              <a:rPr lang="en-US" sz="2400" b="1" dirty="0"/>
              <a:t>learning and innovation skills, digital literacy skills and experiential STEM learning </a:t>
            </a:r>
            <a:r>
              <a:rPr lang="en-US" sz="2400" dirty="0"/>
              <a:t>through</a:t>
            </a:r>
            <a:r>
              <a:rPr lang="en-US" sz="2400" b="1" dirty="0"/>
              <a:t> project-based learning.</a:t>
            </a:r>
          </a:p>
          <a:p>
            <a:pPr lvl="0" algn="just"/>
            <a:endParaRPr lang="en-US" sz="2400" b="1" dirty="0"/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By participating in this program, the students will </a:t>
            </a:r>
            <a:r>
              <a:rPr lang="en-US" sz="2400" b="1" dirty="0"/>
              <a:t>enhance their technical skills by exposure to hands-on activities to ideate and innovate through the application of knowledge of STEM using various engineering platform and tools.</a:t>
            </a:r>
          </a:p>
          <a:p>
            <a:pPr lvl="0" algn="just"/>
            <a:endParaRPr lang="en-US" sz="2000" b="1" dirty="0"/>
          </a:p>
          <a:p>
            <a:pPr algn="just">
              <a:lnSpc>
                <a:spcPct val="150000"/>
              </a:lnSpc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6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767158"/>
            <a:ext cx="8389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latin typeface="Century Gothic" pitchFamily="34" charset="0"/>
              </a:rPr>
              <a:t>STEM LEARNING APPROACH THROUGH YOUNG MAKERS PROGRAM</a:t>
            </a:r>
            <a:endParaRPr lang="en-US" sz="2000" dirty="0">
              <a:latin typeface="Century Gothic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191691" y="1202238"/>
          <a:ext cx="42332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227295" y="1916831"/>
          <a:ext cx="2935317" cy="304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0" y="1916832"/>
          <a:ext cx="2393608" cy="304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280226" y="5301208"/>
          <a:ext cx="4144720" cy="134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8B6F532-A2FB-4F1E-AE39-B3C3E012B2BF}"/>
              </a:ext>
            </a:extLst>
          </p:cNvPr>
          <p:cNvSpPr/>
          <p:nvPr/>
        </p:nvSpPr>
        <p:spPr>
          <a:xfrm>
            <a:off x="2320364" y="24640"/>
            <a:ext cx="6842248" cy="620688"/>
          </a:xfrm>
          <a:prstGeom prst="round2DiagRect">
            <a:avLst/>
          </a:prstGeom>
          <a:solidFill>
            <a:srgbClr val="AF5961"/>
          </a:solidFill>
          <a:ln>
            <a:solidFill>
              <a:srgbClr val="A36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Program Background</a:t>
            </a:r>
          </a:p>
        </p:txBody>
      </p:sp>
    </p:spTree>
    <p:extLst>
      <p:ext uri="{BB962C8B-B14F-4D97-AF65-F5344CB8AC3E}">
        <p14:creationId xmlns:p14="http://schemas.microsoft.com/office/powerpoint/2010/main" val="411701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64D09-A823-496B-8DC8-2CF0210EF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DD95CE-7834-4EF7-8C17-312DA873E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E996E3-6386-44A4-9211-652850DC1345}"/>
              </a:ext>
            </a:extLst>
          </p:cNvPr>
          <p:cNvSpPr/>
          <p:nvPr/>
        </p:nvSpPr>
        <p:spPr>
          <a:xfrm>
            <a:off x="215516" y="832076"/>
            <a:ext cx="8712968" cy="195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Century Gothic" panose="020B0502020202020204" pitchFamily="34" charset="0"/>
              </a:rPr>
              <a:t>Promote STEM education through project-based learning.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Century Gothic" panose="020B0502020202020204" pitchFamily="34" charset="0"/>
              </a:rPr>
              <a:t>Students will be exposed to build their own projects, and learn about programming, design thinking, and project prototyping.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4A74DBE-5EAC-4BD0-91A0-A25C71FC54D2}"/>
              </a:ext>
            </a:extLst>
          </p:cNvPr>
          <p:cNvGraphicFramePr/>
          <p:nvPr/>
        </p:nvGraphicFramePr>
        <p:xfrm>
          <a:off x="1331640" y="2791972"/>
          <a:ext cx="6096000" cy="337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1666FF4-7248-4B91-B0D6-7D1C2487FA58}"/>
              </a:ext>
            </a:extLst>
          </p:cNvPr>
          <p:cNvSpPr/>
          <p:nvPr/>
        </p:nvSpPr>
        <p:spPr>
          <a:xfrm>
            <a:off x="2453680" y="-14068"/>
            <a:ext cx="6690320" cy="620688"/>
          </a:xfrm>
          <a:prstGeom prst="round2DiagRect">
            <a:avLst/>
          </a:prstGeom>
          <a:solidFill>
            <a:srgbClr val="AF5961"/>
          </a:solidFill>
          <a:ln>
            <a:solidFill>
              <a:srgbClr val="A36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Program Background</a:t>
            </a:r>
          </a:p>
        </p:txBody>
      </p:sp>
    </p:spTree>
    <p:extLst>
      <p:ext uri="{BB962C8B-B14F-4D97-AF65-F5344CB8AC3E}">
        <p14:creationId xmlns:p14="http://schemas.microsoft.com/office/powerpoint/2010/main" val="44991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CCF0725A-9162-4631-8704-16D9DEA6AF0C}"/>
              </a:ext>
            </a:extLst>
          </p:cNvPr>
          <p:cNvSpPr/>
          <p:nvPr/>
        </p:nvSpPr>
        <p:spPr>
          <a:xfrm>
            <a:off x="2423342" y="-15371"/>
            <a:ext cx="6720657" cy="620688"/>
          </a:xfrm>
          <a:prstGeom prst="round2DiagRect">
            <a:avLst/>
          </a:prstGeom>
          <a:solidFill>
            <a:srgbClr val="AF5961"/>
          </a:solidFill>
          <a:ln>
            <a:solidFill>
              <a:srgbClr val="A36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Program Framework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000DBF-3F63-4E90-8BCF-6EAEE354C228}"/>
              </a:ext>
            </a:extLst>
          </p:cNvPr>
          <p:cNvGrpSpPr/>
          <p:nvPr/>
        </p:nvGrpSpPr>
        <p:grpSpPr>
          <a:xfrm>
            <a:off x="215516" y="908720"/>
            <a:ext cx="8712968" cy="3889892"/>
            <a:chOff x="251520" y="1101146"/>
            <a:chExt cx="8784977" cy="397983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C81D64-BAD1-4CD1-8D68-7DB614873DD6}"/>
                </a:ext>
              </a:extLst>
            </p:cNvPr>
            <p:cNvSpPr txBox="1"/>
            <p:nvPr/>
          </p:nvSpPr>
          <p:spPr>
            <a:xfrm>
              <a:off x="402046" y="2154009"/>
              <a:ext cx="2520280" cy="2078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Project Briefing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Technical Training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Design Thinking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Makers/STEM Workshop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en-US" sz="1200" dirty="0">
                <a:latin typeface="Century Gothic" pitchFamily="34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en-US" sz="1200" dirty="0">
                <a:latin typeface="Century Gothic" pitchFamily="34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en-US" sz="12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1B4D18-5A11-4AFF-95B3-44505FE073DA}"/>
                </a:ext>
              </a:extLst>
            </p:cNvPr>
            <p:cNvSpPr txBox="1"/>
            <p:nvPr/>
          </p:nvSpPr>
          <p:spPr>
            <a:xfrm>
              <a:off x="6171953" y="1774604"/>
              <a:ext cx="2520280" cy="3306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Makers Innovation Challenge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Project Showcase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Award Presentation</a:t>
              </a:r>
            </a:p>
            <a:p>
              <a:endParaRPr lang="en-US" sz="1200" dirty="0"/>
            </a:p>
          </p:txBody>
        </p:sp>
        <p:graphicFrame>
          <p:nvGraphicFramePr>
            <p:cNvPr id="34" name="Diagram 33">
              <a:extLst>
                <a:ext uri="{FF2B5EF4-FFF2-40B4-BE49-F238E27FC236}">
                  <a16:creationId xmlns:a16="http://schemas.microsoft.com/office/drawing/2014/main" id="{956DC6FD-0971-4540-B934-B17ED6C0727A}"/>
                </a:ext>
              </a:extLst>
            </p:cNvPr>
            <p:cNvGraphicFramePr/>
            <p:nvPr/>
          </p:nvGraphicFramePr>
          <p:xfrm>
            <a:off x="251520" y="1101146"/>
            <a:ext cx="8784977" cy="8078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EA8453-C4C4-427B-943A-01ACBB052EEE}"/>
                </a:ext>
              </a:extLst>
            </p:cNvPr>
            <p:cNvSpPr txBox="1"/>
            <p:nvPr/>
          </p:nvSpPr>
          <p:spPr>
            <a:xfrm>
              <a:off x="3250860" y="3427792"/>
              <a:ext cx="2895594" cy="1039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en-US" sz="1200" dirty="0">
                <a:latin typeface="Century Gothic" pitchFamily="34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en-US" sz="12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4D0CAF5-84EC-4D87-9B25-476FB1468D11}"/>
              </a:ext>
            </a:extLst>
          </p:cNvPr>
          <p:cNvSpPr txBox="1"/>
          <p:nvPr/>
        </p:nvSpPr>
        <p:spPr>
          <a:xfrm>
            <a:off x="3164981" y="1989282"/>
            <a:ext cx="2499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Project Ideation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Pitching Skills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Project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Prototyping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Mentoring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68172"/>
      </p:ext>
    </p:extLst>
  </p:cSld>
  <p:clrMapOvr>
    <a:masterClrMapping/>
  </p:clrMapOvr>
</p:sld>
</file>

<file path=ppt/theme/theme1.xml><?xml version="1.0" encoding="utf-8"?>
<a:theme xmlns:a="http://schemas.openxmlformats.org/drawingml/2006/main" name="USM-2016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M-PP-Template-16" id="{D925A4B9-2E9A-4E46-84FB-9CC4732640AC}" vid="{7E37B308-0D93-4736-AF64-1BD3FF990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USM-PP-Template-16</Template>
  <TotalTime>7463</TotalTime>
  <Words>740</Words>
  <Application>Microsoft Office PowerPoint</Application>
  <PresentationFormat>On-screen Show (4:3)</PresentationFormat>
  <Paragraphs>145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Agency FB</vt:lpstr>
      <vt:lpstr>Arial</vt:lpstr>
      <vt:lpstr>Calibri</vt:lpstr>
      <vt:lpstr>Century Gothic</vt:lpstr>
      <vt:lpstr>Wingdings</vt:lpstr>
      <vt:lpstr>USM-2016-Template</vt:lpstr>
      <vt:lpstr>University – Industry – Community Collaboration in  STEM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Universiti Sains Malaysia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Universiti Sains Malaysia</dc:title>
  <dc:creator>Azrie Azeem Ab Wahab</dc:creator>
  <cp:lastModifiedBy>Rohaya bt Husny Pahmy</cp:lastModifiedBy>
  <cp:revision>358</cp:revision>
  <cp:lastPrinted>2019-01-04T01:01:39Z</cp:lastPrinted>
  <dcterms:created xsi:type="dcterms:W3CDTF">2017-05-17T03:46:13Z</dcterms:created>
  <dcterms:modified xsi:type="dcterms:W3CDTF">2019-08-30T07:42:39Z</dcterms:modified>
</cp:coreProperties>
</file>